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vml" ContentType="application/vnd.openxmlformats-officedocument.vmlDrawing"/>
  <Default Extension="xlsx" ContentType="application/vnd.openxmlformats-officedocument.spreadsheetml.sheet"/>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embeddings/oleObject2.bin" ContentType="application/vnd.openxmlformats-officedocument.oleObject"/>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embeddings/oleObject3.bin" ContentType="application/vnd.openxmlformats-officedocument.oleObject"/>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embeddings/oleObject4.bin" ContentType="application/vnd.openxmlformats-officedocument.oleObject"/>
  <Override PartName="/ppt/charts/chart7.xml" ContentType="application/vnd.openxmlformats-officedocument.drawingml.chart+xml"/>
  <Override PartName="/ppt/drawings/drawing4.xml" ContentType="application/vnd.openxmlformats-officedocument.drawingml.chartshapes+xml"/>
  <Override PartName="/ppt/notesSlides/notesSlide8.xml" ContentType="application/vnd.openxmlformats-officedocument.presentationml.notesSlide+xml"/>
  <Override PartName="/ppt/charts/chart8.xml" ContentType="application/vnd.openxmlformats-officedocument.drawingml.chart+xml"/>
  <Override PartName="/ppt/drawings/drawing5.xml" ContentType="application/vnd.openxmlformats-officedocument.drawingml.chartshapes+xml"/>
  <Override PartName="/ppt/charts/chart9.xml" ContentType="application/vnd.openxmlformats-officedocument.drawingml.chart+xml"/>
  <Override PartName="/ppt/theme/themeOverride1.xml" ContentType="application/vnd.openxmlformats-officedocument.themeOverride+xml"/>
  <Override PartName="/ppt/drawings/drawing6.xml" ContentType="application/vnd.openxmlformats-officedocument.drawingml.chartshapes+xml"/>
  <Override PartName="/ppt/notesSlides/notesSlide9.xml" ContentType="application/vnd.openxmlformats-officedocument.presentationml.notesSlide+xml"/>
  <Override PartName="/ppt/charts/chart10.xml" ContentType="application/vnd.openxmlformats-officedocument.drawingml.chart+xml"/>
  <Override PartName="/ppt/drawings/drawing7.xml" ContentType="application/vnd.openxmlformats-officedocument.drawingml.chartshapes+xml"/>
  <Override PartName="/ppt/charts/chart11.xml" ContentType="application/vnd.openxmlformats-officedocument.drawingml.chart+xml"/>
  <Override PartName="/ppt/theme/themeOverride2.xml" ContentType="application/vnd.openxmlformats-officedocument.themeOverride+xml"/>
  <Override PartName="/ppt/drawings/drawing8.xml" ContentType="application/vnd.openxmlformats-officedocument.drawingml.chartshapes+xml"/>
  <Override PartName="/ppt/notesSlides/notesSlide10.xml" ContentType="application/vnd.openxmlformats-officedocument.presentationml.notesSlide+xml"/>
  <Override PartName="/ppt/charts/chart12.xml" ContentType="application/vnd.openxmlformats-officedocument.drawingml.chart+xml"/>
  <Override PartName="/ppt/drawings/drawing9.xml" ContentType="application/vnd.openxmlformats-officedocument.drawingml.chartshapes+xml"/>
  <Override PartName="/ppt/embeddings/oleObject5.bin" ContentType="application/vnd.openxmlformats-officedocument.oleObject"/>
  <Override PartName="/ppt/charts/chart13.xml" ContentType="application/vnd.openxmlformats-officedocument.drawingml.chart+xml"/>
  <Override PartName="/ppt/drawings/drawing10.xml" ContentType="application/vnd.openxmlformats-officedocument.drawingml.chartshapes+xml"/>
  <Override PartName="/ppt/notesSlides/notesSlide11.xml" ContentType="application/vnd.openxmlformats-officedocument.presentationml.notesSlide+xml"/>
  <Override PartName="/ppt/embeddings/oleObject6.bin" ContentType="application/vnd.openxmlformats-officedocument.oleObject"/>
  <Override PartName="/ppt/charts/chart14.xml" ContentType="application/vnd.openxmlformats-officedocument.drawingml.chart+xml"/>
  <Override PartName="/ppt/drawings/drawing11.xml" ContentType="application/vnd.openxmlformats-officedocument.drawingml.chartshapes+xml"/>
  <Override PartName="/ppt/notesSlides/notesSlide12.xml" ContentType="application/vnd.openxmlformats-officedocument.presentationml.notesSlide+xml"/>
  <Override PartName="/ppt/charts/chart15.xml" ContentType="application/vnd.openxmlformats-officedocument.drawingml.chart+xml"/>
  <Override PartName="/ppt/drawings/drawing12.xml" ContentType="application/vnd.openxmlformats-officedocument.drawingml.chartshapes+xml"/>
  <Override PartName="/ppt/embeddings/oleObject7.bin" ContentType="application/vnd.openxmlformats-officedocument.oleObject"/>
  <Override PartName="/ppt/charts/chart16.xml" ContentType="application/vnd.openxmlformats-officedocument.drawingml.chart+xml"/>
  <Override PartName="/ppt/theme/themeOverride3.xml" ContentType="application/vnd.openxmlformats-officedocument.themeOverride+xml"/>
  <Override PartName="/ppt/drawings/drawing13.xml" ContentType="application/vnd.openxmlformats-officedocument.drawingml.chartshapes+xml"/>
  <Override PartName="/ppt/notesSlides/notesSlide13.xml" ContentType="application/vnd.openxmlformats-officedocument.presentationml.notesSlide+xml"/>
  <Override PartName="/ppt/charts/chart17.xml" ContentType="application/vnd.openxmlformats-officedocument.drawingml.chart+xml"/>
  <Override PartName="/ppt/drawings/drawing14.xml" ContentType="application/vnd.openxmlformats-officedocument.drawingml.chartshapes+xml"/>
  <Override PartName="/ppt/embeddings/oleObject8.bin" ContentType="application/vnd.openxmlformats-officedocument.oleObject"/>
  <Override PartName="/ppt/charts/chart18.xml" ContentType="application/vnd.openxmlformats-officedocument.drawingml.chart+xml"/>
  <Override PartName="/ppt/drawings/drawing1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3" r:id="rId2"/>
    <p:sldMasterId id="2147483681" r:id="rId3"/>
  </p:sldMasterIdLst>
  <p:notesMasterIdLst>
    <p:notesMasterId r:id="rId17"/>
  </p:notesMasterIdLst>
  <p:sldIdLst>
    <p:sldId id="278" r:id="rId4"/>
    <p:sldId id="279" r:id="rId5"/>
    <p:sldId id="280" r:id="rId6"/>
    <p:sldId id="281" r:id="rId7"/>
    <p:sldId id="282" r:id="rId8"/>
    <p:sldId id="283" r:id="rId9"/>
    <p:sldId id="284" r:id="rId10"/>
    <p:sldId id="285" r:id="rId11"/>
    <p:sldId id="286" r:id="rId12"/>
    <p:sldId id="287" r:id="rId13"/>
    <p:sldId id="288" r:id="rId14"/>
    <p:sldId id="293" r:id="rId15"/>
    <p:sldId id="289" r:id="rId16"/>
  </p:sldIdLst>
  <p:sldSz cx="10058400" cy="7772400"/>
  <p:notesSz cx="7023100" cy="9309100"/>
  <p:defaultText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6" orient="horz" pos="862">
          <p15:clr>
            <a:srgbClr val="A4A3A4"/>
          </p15:clr>
        </p15:guide>
        <p15:guide id="10" pos="2705">
          <p15:clr>
            <a:srgbClr val="A4A3A4"/>
          </p15:clr>
        </p15:guide>
        <p15:guide id="12" pos="5990">
          <p15:clr>
            <a:srgbClr val="A4A3A4"/>
          </p15:clr>
        </p15:guide>
        <p15:guide id="15" pos="3161">
          <p15:clr>
            <a:srgbClr val="A4A3A4"/>
          </p15:clr>
        </p15:guide>
        <p15:guide id="16" pos="3336" userDrawn="1">
          <p15:clr>
            <a:srgbClr val="A4A3A4"/>
          </p15:clr>
        </p15:guide>
        <p15:guide id="23" orient="horz" pos="4728" userDrawn="1">
          <p15:clr>
            <a:srgbClr val="A4A3A4"/>
          </p15:clr>
        </p15:guide>
        <p15:guide id="24" orient="horz" pos="1178">
          <p15:clr>
            <a:srgbClr val="A4A3A4"/>
          </p15:clr>
        </p15:guide>
        <p15:guide id="25" orient="horz" pos="664">
          <p15:clr>
            <a:srgbClr val="A4A3A4"/>
          </p15:clr>
        </p15:guide>
        <p15:guide id="27" pos="435">
          <p15:clr>
            <a:srgbClr val="A4A3A4"/>
          </p15:clr>
        </p15:guide>
        <p15:guide id="28" pos="296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Goodrum@dimensional.com" initials="T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559"/>
    <a:srgbClr val="B44E25"/>
    <a:srgbClr val="35627D"/>
    <a:srgbClr val="C00000"/>
    <a:srgbClr val="93A37C"/>
    <a:srgbClr val="FFFFFF"/>
    <a:srgbClr val="7F7F7F"/>
    <a:srgbClr val="595959"/>
    <a:srgbClr val="000000"/>
    <a:srgbClr val="6EA1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45" autoAdjust="0"/>
    <p:restoredTop sz="99762" autoAdjust="0"/>
  </p:normalViewPr>
  <p:slideViewPr>
    <p:cSldViewPr snapToGrid="0">
      <p:cViewPr varScale="1">
        <p:scale>
          <a:sx n="108" d="100"/>
          <a:sy n="108" d="100"/>
        </p:scale>
        <p:origin x="-336" y="-112"/>
      </p:cViewPr>
      <p:guideLst>
        <p:guide orient="horz" pos="862"/>
        <p:guide orient="horz" pos="4728"/>
        <p:guide orient="horz" pos="1178"/>
        <p:guide orient="horz" pos="664"/>
        <p:guide pos="2705"/>
        <p:guide pos="5990"/>
        <p:guide pos="3161"/>
        <p:guide pos="3336"/>
        <p:guide pos="435"/>
        <p:guide pos="2963"/>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24" Type="http://schemas.microsoft.com/office/2015/10/relationships/revisionInfo" Target="revisionInfo.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 Id="rId2" Type="http://schemas.openxmlformats.org/officeDocument/2006/relationships/chartUserShapes" Target="../drawings/drawing7.xm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11.xlsx"/><Relationship Id="rId3" Type="http://schemas.openxmlformats.org/officeDocument/2006/relationships/chartUserShapes" Target="../drawings/drawing8.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 Id="rId2" Type="http://schemas.openxmlformats.org/officeDocument/2006/relationships/chartUserShapes" Target="../drawings/drawing9.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 Id="rId2" Type="http://schemas.openxmlformats.org/officeDocument/2006/relationships/chartUserShapes" Target="../drawings/drawing10.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 Id="rId2" Type="http://schemas.openxmlformats.org/officeDocument/2006/relationships/chartUserShapes" Target="../drawings/drawing11.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 Id="rId2" Type="http://schemas.openxmlformats.org/officeDocument/2006/relationships/chartUserShapes" Target="../drawings/drawing12.xml"/></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16.xlsx"/><Relationship Id="rId3" Type="http://schemas.openxmlformats.org/officeDocument/2006/relationships/chartUserShapes" Target="../drawings/drawing13.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 Id="rId2" Type="http://schemas.openxmlformats.org/officeDocument/2006/relationships/chartUserShapes" Target="../drawings/drawing14.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 Id="rId2" Type="http://schemas.openxmlformats.org/officeDocument/2006/relationships/chartUserShapes" Target="../drawings/drawing15.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 Id="rId2"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 Id="rId2"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 Id="rId2"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9.xlsx"/><Relationship Id="rId3"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64769535387"/>
          <c:y val="0.00250178954903364"/>
          <c:w val="0.631559953032187"/>
          <c:h val="0.959848484848485"/>
        </c:manualLayout>
      </c:layout>
      <c:barChart>
        <c:barDir val="bar"/>
        <c:grouping val="clustered"/>
        <c:varyColors val="0"/>
        <c:ser>
          <c:idx val="0"/>
          <c:order val="0"/>
          <c:tx>
            <c:strRef>
              <c:f>Sheet1!$B$1</c:f>
              <c:strCache>
                <c:ptCount val="1"/>
                <c:pt idx="0">
                  <c:v>Series 1</c:v>
                </c:pt>
              </c:strCache>
            </c:strRef>
          </c:tx>
          <c:spPr>
            <a:solidFill>
              <a:schemeClr val="bg1">
                <a:lumMod val="85000"/>
              </a:schemeClr>
            </a:solidFill>
            <a:ln>
              <a:solidFill>
                <a:schemeClr val="bg1"/>
              </a:solidFill>
            </a:ln>
          </c:spPr>
          <c:invertIfNegative val="0"/>
          <c:dLbls>
            <c:dLbl>
              <c:idx val="1"/>
              <c:numFmt formatCode="#,##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2"/>
              <c:numFmt formatCode="#,##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3"/>
              <c:numFmt formatCode="#,##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4"/>
              <c:numFmt formatCode="#,##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5"/>
              <c:numFmt formatCode="#,##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6"/>
              <c:numFmt formatCode="#,##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7"/>
              <c:numFmt formatCode="#,##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8"/>
              <c:numFmt formatCode="#,##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9"/>
              <c:numFmt formatCode="#,##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10"/>
              <c:numFmt formatCode="#,##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12"/>
              <c:numFmt formatCode="#,##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13"/>
              <c:numFmt formatCode="#,##0.00" sourceLinked="0"/>
              <c:spPr/>
              <c:txPr>
                <a:bodyPr/>
                <a:lstStyle/>
                <a:p>
                  <a:pPr>
                    <a:defRPr sz="900">
                      <a:solidFill>
                        <a:schemeClr val="tx2"/>
                      </a:solidFill>
                      <a:latin typeface="Arial" pitchFamily="34" charset="0"/>
                      <a:cs typeface="Arial" pitchFamily="34" charset="0"/>
                    </a:defRPr>
                  </a:pPr>
                  <a:endParaRPr lang="en-US"/>
                </a:p>
              </c:txPr>
              <c:dLblPos val="outEnd"/>
              <c:showLegendKey val="0"/>
              <c:showVal val="1"/>
              <c:showCatName val="0"/>
              <c:showSerName val="0"/>
              <c:showPercent val="0"/>
              <c:showBubbleSize val="0"/>
            </c:dLbl>
            <c:numFmt formatCode="#,##0.00" sourceLinked="0"/>
            <c:spPr>
              <a:noFill/>
              <a:ln>
                <a:noFill/>
              </a:ln>
              <a:effectLst/>
            </c:spPr>
            <c:txPr>
              <a:bodyPr/>
              <a:lstStyle/>
              <a:p>
                <a:pPr>
                  <a:defRPr sz="900">
                    <a:solidFill>
                      <a:schemeClr val="tx2"/>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Sheet1!$A$2:$A$18</c:f>
              <c:strCache>
                <c:ptCount val="17"/>
                <c:pt idx="0">
                  <c:v>MSCI Emerging Markets Index (net div.)</c:v>
                </c:pt>
                <c:pt idx="1">
                  <c:v>MSCI Emerging Markets Small Cap Index (net div.)</c:v>
                </c:pt>
                <c:pt idx="2">
                  <c:v>MSCI World ex USA Small Cap Index (net div.)</c:v>
                </c:pt>
                <c:pt idx="3">
                  <c:v>MSCI Emerging Markets Value Index (net div.)</c:v>
                </c:pt>
                <c:pt idx="4">
                  <c:v>MSCI All Country World ex USA Index (net div.)</c:v>
                </c:pt>
                <c:pt idx="5">
                  <c:v>MSCI World ex USA Index (net div.)</c:v>
                </c:pt>
                <c:pt idx="6">
                  <c:v>S&amp;P 500 Index</c:v>
                </c:pt>
                <c:pt idx="7">
                  <c:v>Russell 1000 Index</c:v>
                </c:pt>
                <c:pt idx="8">
                  <c:v>Russell 3000 Index</c:v>
                </c:pt>
                <c:pt idx="9">
                  <c:v>MSCI World ex USA Value Index (net div.)</c:v>
                </c:pt>
                <c:pt idx="10">
                  <c:v>S&amp;P Global ex US REIT Index (net div.)</c:v>
                </c:pt>
                <c:pt idx="11">
                  <c:v>Russell 2000 Index</c:v>
                </c:pt>
                <c:pt idx="12">
                  <c:v>Russell 1000 Value Index</c:v>
                </c:pt>
                <c:pt idx="13">
                  <c:v>Russell 2000 Value Index</c:v>
                </c:pt>
                <c:pt idx="14">
                  <c:v>Dow Jones US Select REIT Index</c:v>
                </c:pt>
                <c:pt idx="15">
                  <c:v>Bloomberg Barclays US Aggregate Bond Index</c:v>
                </c:pt>
                <c:pt idx="16">
                  <c:v>One-Month US Treasury Bills</c:v>
                </c:pt>
              </c:strCache>
            </c:strRef>
          </c:cat>
          <c:val>
            <c:numRef>
              <c:f>Sheet1!$B$2:$B$18</c:f>
              <c:numCache>
                <c:formatCode>General</c:formatCode>
                <c:ptCount val="17"/>
                <c:pt idx="0">
                  <c:v>37.28</c:v>
                </c:pt>
                <c:pt idx="1">
                  <c:v>33.84</c:v>
                </c:pt>
                <c:pt idx="2">
                  <c:v>31.04</c:v>
                </c:pt>
                <c:pt idx="3">
                  <c:v>28.07</c:v>
                </c:pt>
                <c:pt idx="4">
                  <c:v>27.19</c:v>
                </c:pt>
                <c:pt idx="5">
                  <c:v>24.21</c:v>
                </c:pt>
                <c:pt idx="6">
                  <c:v>21.83</c:v>
                </c:pt>
                <c:pt idx="7">
                  <c:v>21.69</c:v>
                </c:pt>
                <c:pt idx="8">
                  <c:v>21.13</c:v>
                </c:pt>
                <c:pt idx="9">
                  <c:v>21.04</c:v>
                </c:pt>
                <c:pt idx="10">
                  <c:v>15.64</c:v>
                </c:pt>
                <c:pt idx="11">
                  <c:v>14.65</c:v>
                </c:pt>
                <c:pt idx="12">
                  <c:v>13.66</c:v>
                </c:pt>
                <c:pt idx="13">
                  <c:v>7.84</c:v>
                </c:pt>
                <c:pt idx="14">
                  <c:v>3.76</c:v>
                </c:pt>
                <c:pt idx="15">
                  <c:v>3.54</c:v>
                </c:pt>
                <c:pt idx="16" formatCode="0.00">
                  <c:v>0.8</c:v>
                </c:pt>
              </c:numCache>
            </c:numRef>
          </c:val>
          <c:extLst xmlns:c16r2="http://schemas.microsoft.com/office/drawing/2015/06/chart">
            <c:ext xmlns:c16="http://schemas.microsoft.com/office/drawing/2014/chart" uri="{C3380CC4-5D6E-409C-BE32-E72D297353CC}">
              <c16:uniqueId val="{0000000C-9958-4429-94EA-D2F405C9F364}"/>
            </c:ext>
          </c:extLst>
        </c:ser>
        <c:dLbls>
          <c:showLegendKey val="0"/>
          <c:showVal val="1"/>
          <c:showCatName val="0"/>
          <c:showSerName val="0"/>
          <c:showPercent val="0"/>
          <c:showBubbleSize val="0"/>
        </c:dLbls>
        <c:gapWidth val="21"/>
        <c:overlap val="1"/>
        <c:axId val="-2094823592"/>
        <c:axId val="-2069788920"/>
      </c:barChart>
      <c:dateAx>
        <c:axId val="-2094823592"/>
        <c:scaling>
          <c:orientation val="maxMin"/>
        </c:scaling>
        <c:delete val="0"/>
        <c:axPos val="l"/>
        <c:numFmt formatCode="General" sourceLinked="0"/>
        <c:majorTickMark val="none"/>
        <c:minorTickMark val="none"/>
        <c:tickLblPos val="low"/>
        <c:spPr>
          <a:ln w="6350">
            <a:solidFill>
              <a:schemeClr val="bg1">
                <a:lumMod val="65000"/>
              </a:schemeClr>
            </a:solidFill>
          </a:ln>
        </c:spPr>
        <c:txPr>
          <a:bodyPr wrap="none"/>
          <a:lstStyle/>
          <a:p>
            <a:pPr>
              <a:defRPr sz="900">
                <a:solidFill>
                  <a:schemeClr val="tx1"/>
                </a:solidFill>
                <a:latin typeface="Arial" pitchFamily="34" charset="0"/>
                <a:cs typeface="Arial" pitchFamily="34" charset="0"/>
              </a:defRPr>
            </a:pPr>
            <a:endParaRPr lang="en-US"/>
          </a:p>
        </c:txPr>
        <c:crossAx val="-2069788920"/>
        <c:crosses val="autoZero"/>
        <c:auto val="0"/>
        <c:lblOffset val="50"/>
        <c:baseTimeUnit val="days"/>
        <c:majorUnit val="1.0"/>
      </c:dateAx>
      <c:valAx>
        <c:axId val="-2069788920"/>
        <c:scaling>
          <c:orientation val="minMax"/>
          <c:min val="0.0"/>
        </c:scaling>
        <c:delete val="0"/>
        <c:axPos val="b"/>
        <c:numFmt formatCode="General" sourceLinked="1"/>
        <c:majorTickMark val="out"/>
        <c:minorTickMark val="none"/>
        <c:tickLblPos val="none"/>
        <c:spPr>
          <a:ln>
            <a:noFill/>
          </a:ln>
        </c:spPr>
        <c:crossAx val="-2094823592"/>
        <c:crosses val="max"/>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solidFill>
                  <a:schemeClr val="tx1"/>
                </a:solidFill>
              </a:defRPr>
            </a:pPr>
            <a:r>
              <a:rPr lang="en-US" sz="1100" b="0" dirty="0">
                <a:solidFill>
                  <a:schemeClr val="tx1"/>
                </a:solidFill>
                <a:effectLst/>
              </a:rPr>
              <a:t>Ranked Emerging Markets (%)</a:t>
            </a:r>
          </a:p>
        </c:rich>
      </c:tx>
      <c:layout>
        <c:manualLayout>
          <c:xMode val="edge"/>
          <c:yMode val="edge"/>
          <c:x val="0.0378319212648813"/>
          <c:y val="0.0170455306872199"/>
        </c:manualLayout>
      </c:layout>
      <c:overlay val="0"/>
    </c:title>
    <c:autoTitleDeleted val="0"/>
    <c:plotArea>
      <c:layout>
        <c:manualLayout>
          <c:layoutTarget val="inner"/>
          <c:xMode val="edge"/>
          <c:yMode val="edge"/>
          <c:x val="0.383762734714649"/>
          <c:y val="0.0889729387344002"/>
          <c:w val="0.594673661167032"/>
          <c:h val="0.886289343755444"/>
        </c:manualLayout>
      </c:layout>
      <c:barChart>
        <c:barDir val="bar"/>
        <c:grouping val="clustered"/>
        <c:varyColors val="0"/>
        <c:ser>
          <c:idx val="0"/>
          <c:order val="0"/>
          <c:tx>
            <c:strRef>
              <c:f>Sheet1!$B$1</c:f>
              <c:strCache>
                <c:ptCount val="1"/>
                <c:pt idx="0">
                  <c:v>Negative</c:v>
                </c:pt>
              </c:strCache>
            </c:strRef>
          </c:tx>
          <c:spPr>
            <a:solidFill>
              <a:schemeClr val="bg1">
                <a:lumMod val="75000"/>
              </a:schemeClr>
            </a:solidFill>
          </c:spPr>
          <c:invertIfNegative val="0"/>
          <c:dLbls>
            <c:dLbl>
              <c:idx val="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2"/>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3"/>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4"/>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5"/>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6"/>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7"/>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8"/>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9"/>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1"/>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2"/>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3"/>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4"/>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5"/>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6"/>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7"/>
              <c:spPr/>
              <c:txPr>
                <a:bodyPr/>
                <a:lstStyle/>
                <a:p>
                  <a:pPr algn="ctr" rtl="0">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8"/>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spPr>
              <a:noFill/>
              <a:ln>
                <a:noFill/>
              </a:ln>
              <a:effectLst/>
            </c:spPr>
            <c:txPr>
              <a:bodyPr/>
              <a:lstStyle/>
              <a:p>
                <a:pPr>
                  <a:defRPr sz="900">
                    <a:solidFill>
                      <a:srgbClr val="C00000"/>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Sheet1!$A$2:$A$22</c:f>
              <c:strCache>
                <c:ptCount val="21"/>
                <c:pt idx="0">
                  <c:v>Czech koruna (CZK)</c:v>
                </c:pt>
                <c:pt idx="1">
                  <c:v>Poland zloty (PLZ)</c:v>
                </c:pt>
                <c:pt idx="2">
                  <c:v>Hungary forint (HUF)</c:v>
                </c:pt>
                <c:pt idx="3">
                  <c:v>South Korean won (KRW)</c:v>
                </c:pt>
                <c:pt idx="4">
                  <c:v>Malaysian ringgit (MYR)</c:v>
                </c:pt>
                <c:pt idx="5">
                  <c:v>South African rand (ZAR)</c:v>
                </c:pt>
                <c:pt idx="6">
                  <c:v>Thailand baht (THB)</c:v>
                </c:pt>
                <c:pt idx="7">
                  <c:v>Chilean peso (CLP)</c:v>
                </c:pt>
                <c:pt idx="8">
                  <c:v>Taiwanese NT dollar (TWD)</c:v>
                </c:pt>
                <c:pt idx="9">
                  <c:v>Chinese yuan (CNY)</c:v>
                </c:pt>
                <c:pt idx="10">
                  <c:v>Indian rupee (INR)</c:v>
                </c:pt>
                <c:pt idx="11">
                  <c:v>Russian ruble (RUB)</c:v>
                </c:pt>
                <c:pt idx="12">
                  <c:v>Mexican peso (MXP)</c:v>
                </c:pt>
                <c:pt idx="13">
                  <c:v>Peru sol (PEI)</c:v>
                </c:pt>
                <c:pt idx="14">
                  <c:v>Egyptian pound (EGP)</c:v>
                </c:pt>
                <c:pt idx="15">
                  <c:v>Colombian peso (COP)</c:v>
                </c:pt>
                <c:pt idx="16">
                  <c:v>Philippine peso (PHP)</c:v>
                </c:pt>
                <c:pt idx="17">
                  <c:v>Indonesia rupiah (IDR)</c:v>
                </c:pt>
                <c:pt idx="18">
                  <c:v>Brazilian real (BRC)</c:v>
                </c:pt>
                <c:pt idx="19">
                  <c:v>Pakistani rupee (PKR)</c:v>
                </c:pt>
                <c:pt idx="20">
                  <c:v>Turkish lira (TRY)</c:v>
                </c:pt>
              </c:strCache>
            </c:strRef>
          </c:cat>
          <c:val>
            <c:numRef>
              <c:f>Sheet1!$B$2:$B$22</c:f>
              <c:numCache>
                <c:formatCode>#,##0.00;\-#,##0.00;</c:formatCode>
                <c:ptCount val="21"/>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-0.4156650641</c:v>
                </c:pt>
                <c:pt idx="17">
                  <c:v>-0.7002026903</c:v>
                </c:pt>
                <c:pt idx="18">
                  <c:v>-1.881161255299999</c:v>
                </c:pt>
                <c:pt idx="19">
                  <c:v>-5.414589941099999</c:v>
                </c:pt>
                <c:pt idx="20">
                  <c:v>-7.2265006857</c:v>
                </c:pt>
              </c:numCache>
            </c:numRef>
          </c:val>
          <c:extLst xmlns:c16r2="http://schemas.microsoft.com/office/drawing/2015/06/chart">
            <c:ext xmlns:c16="http://schemas.microsoft.com/office/drawing/2014/chart" uri="{C3380CC4-5D6E-409C-BE32-E72D297353CC}">
              <c16:uniqueId val="{00000013-EBEA-4BB1-9B11-92675DDDB5CD}"/>
            </c:ext>
          </c:extLst>
        </c:ser>
        <c:ser>
          <c:idx val="1"/>
          <c:order val="1"/>
          <c:tx>
            <c:strRef>
              <c:f>Sheet1!$C$1</c:f>
              <c:strCache>
                <c:ptCount val="1"/>
                <c:pt idx="0">
                  <c:v>Positive</c:v>
                </c:pt>
              </c:strCache>
            </c:strRef>
          </c:tx>
          <c:spPr>
            <a:solidFill>
              <a:schemeClr val="bg1">
                <a:lumMod val="75000"/>
              </a:schemeClr>
            </a:solidFill>
          </c:spPr>
          <c:invertIfNegative val="0"/>
          <c:dLbls>
            <c:spPr>
              <a:noFill/>
              <a:ln>
                <a:noFill/>
              </a:ln>
              <a:effectLst/>
            </c:spPr>
            <c:txPr>
              <a:bodyPr/>
              <a:lstStyle/>
              <a:p>
                <a:pPr>
                  <a:defRPr sz="900">
                    <a:solidFill>
                      <a:srgbClr val="35627D"/>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Sheet1!$A$2:$A$22</c:f>
              <c:strCache>
                <c:ptCount val="21"/>
                <c:pt idx="0">
                  <c:v>Czech koruna (CZK)</c:v>
                </c:pt>
                <c:pt idx="1">
                  <c:v>Poland zloty (PLZ)</c:v>
                </c:pt>
                <c:pt idx="2">
                  <c:v>Hungary forint (HUF)</c:v>
                </c:pt>
                <c:pt idx="3">
                  <c:v>South Korean won (KRW)</c:v>
                </c:pt>
                <c:pt idx="4">
                  <c:v>Malaysian ringgit (MYR)</c:v>
                </c:pt>
                <c:pt idx="5">
                  <c:v>South African rand (ZAR)</c:v>
                </c:pt>
                <c:pt idx="6">
                  <c:v>Thailand baht (THB)</c:v>
                </c:pt>
                <c:pt idx="7">
                  <c:v>Chilean peso (CLP)</c:v>
                </c:pt>
                <c:pt idx="8">
                  <c:v>Taiwanese NT dollar (TWD)</c:v>
                </c:pt>
                <c:pt idx="9">
                  <c:v>Chinese yuan (CNY)</c:v>
                </c:pt>
                <c:pt idx="10">
                  <c:v>Indian rupee (INR)</c:v>
                </c:pt>
                <c:pt idx="11">
                  <c:v>Russian ruble (RUB)</c:v>
                </c:pt>
                <c:pt idx="12">
                  <c:v>Mexican peso (MXP)</c:v>
                </c:pt>
                <c:pt idx="13">
                  <c:v>Peru sol (PEI)</c:v>
                </c:pt>
                <c:pt idx="14">
                  <c:v>Egyptian pound (EGP)</c:v>
                </c:pt>
                <c:pt idx="15">
                  <c:v>Colombian peso (COP)</c:v>
                </c:pt>
                <c:pt idx="16">
                  <c:v>Philippine peso (PHP)</c:v>
                </c:pt>
                <c:pt idx="17">
                  <c:v>Indonesia rupiah (IDR)</c:v>
                </c:pt>
                <c:pt idx="18">
                  <c:v>Brazilian real (BRC)</c:v>
                </c:pt>
                <c:pt idx="19">
                  <c:v>Pakistani rupee (PKR)</c:v>
                </c:pt>
                <c:pt idx="20">
                  <c:v>Turkish lira (TRY)</c:v>
                </c:pt>
              </c:strCache>
            </c:strRef>
          </c:cat>
          <c:val>
            <c:numRef>
              <c:f>Sheet1!$C$2:$C$22</c:f>
              <c:numCache>
                <c:formatCode>#,##0.00;\-#,##0.00;</c:formatCode>
                <c:ptCount val="21"/>
                <c:pt idx="0">
                  <c:v>20.4983537159</c:v>
                </c:pt>
                <c:pt idx="1">
                  <c:v>20.1306550017</c:v>
                </c:pt>
                <c:pt idx="2">
                  <c:v>13.3551231274</c:v>
                </c:pt>
                <c:pt idx="3">
                  <c:v>12.8205128205</c:v>
                </c:pt>
                <c:pt idx="4">
                  <c:v>10.8475413887</c:v>
                </c:pt>
                <c:pt idx="5">
                  <c:v>10.4604200323</c:v>
                </c:pt>
                <c:pt idx="6">
                  <c:v>9.8818656029</c:v>
                </c:pt>
                <c:pt idx="7">
                  <c:v>8.911671924299998</c:v>
                </c:pt>
                <c:pt idx="8">
                  <c:v>8.3018297293</c:v>
                </c:pt>
                <c:pt idx="9">
                  <c:v>6.7183660934</c:v>
                </c:pt>
                <c:pt idx="10">
                  <c:v>6.333476949599999</c:v>
                </c:pt>
                <c:pt idx="11">
                  <c:v>6.0316564257</c:v>
                </c:pt>
                <c:pt idx="12">
                  <c:v>5.295034627299998</c:v>
                </c:pt>
                <c:pt idx="13">
                  <c:v>3.4670575528</c:v>
                </c:pt>
                <c:pt idx="14">
                  <c:v>1.968503937</c:v>
                </c:pt>
                <c:pt idx="15">
                  <c:v>0.5863628749</c:v>
                </c:pt>
                <c:pt idx="16">
                  <c:v>0.0</c:v>
                </c:pt>
                <c:pt idx="17">
                  <c:v>0.0</c:v>
                </c:pt>
                <c:pt idx="18">
                  <c:v>0.0</c:v>
                </c:pt>
                <c:pt idx="19">
                  <c:v>0.0</c:v>
                </c:pt>
                <c:pt idx="20">
                  <c:v>0.0</c:v>
                </c:pt>
              </c:numCache>
            </c:numRef>
          </c:val>
          <c:extLst xmlns:c16r2="http://schemas.microsoft.com/office/drawing/2015/06/chart">
            <c:ext xmlns:c16="http://schemas.microsoft.com/office/drawing/2014/chart" uri="{C3380CC4-5D6E-409C-BE32-E72D297353CC}">
              <c16:uniqueId val="{00000014-EBEA-4BB1-9B11-92675DDDB5CD}"/>
            </c:ext>
          </c:extLst>
        </c:ser>
        <c:dLbls>
          <c:showLegendKey val="0"/>
          <c:showVal val="0"/>
          <c:showCatName val="0"/>
          <c:showSerName val="0"/>
          <c:showPercent val="0"/>
          <c:showBubbleSize val="0"/>
        </c:dLbls>
        <c:gapWidth val="106"/>
        <c:overlap val="100"/>
        <c:axId val="-2000998584"/>
        <c:axId val="-2004622424"/>
      </c:barChart>
      <c:catAx>
        <c:axId val="-2000998584"/>
        <c:scaling>
          <c:orientation val="maxMin"/>
        </c:scaling>
        <c:delete val="0"/>
        <c:axPos val="l"/>
        <c:numFmt formatCode="General" sourceLinked="1"/>
        <c:majorTickMark val="none"/>
        <c:minorTickMark val="none"/>
        <c:tickLblPos val="low"/>
        <c:txPr>
          <a:bodyPr/>
          <a:lstStyle/>
          <a:p>
            <a:pPr>
              <a:defRPr sz="900"/>
            </a:pPr>
            <a:endParaRPr lang="en-US"/>
          </a:p>
        </c:txPr>
        <c:crossAx val="-2004622424"/>
        <c:crosses val="autoZero"/>
        <c:auto val="1"/>
        <c:lblAlgn val="ctr"/>
        <c:lblOffset val="100"/>
        <c:noMultiLvlLbl val="0"/>
      </c:catAx>
      <c:valAx>
        <c:axId val="-2004622424"/>
        <c:scaling>
          <c:orientation val="minMax"/>
          <c:max val="28.0"/>
          <c:min val="-13.0"/>
        </c:scaling>
        <c:delete val="0"/>
        <c:axPos val="b"/>
        <c:numFmt formatCode="#,##0.00;\-#,##0.00;" sourceLinked="1"/>
        <c:majorTickMark val="none"/>
        <c:minorTickMark val="none"/>
        <c:tickLblPos val="none"/>
        <c:spPr>
          <a:ln>
            <a:noFill/>
          </a:ln>
        </c:spPr>
        <c:crossAx val="-2000998584"/>
        <c:crosses val="max"/>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100" b="0">
                <a:solidFill>
                  <a:schemeClr val="tx1"/>
                </a:solidFill>
              </a:defRPr>
            </a:pPr>
            <a:r>
              <a:rPr lang="en-US" sz="1100" b="0" dirty="0">
                <a:solidFill>
                  <a:schemeClr val="tx1"/>
                </a:solidFill>
                <a:effectLst/>
              </a:rPr>
              <a:t>Ranked Developed Markets (%)</a:t>
            </a:r>
          </a:p>
        </c:rich>
      </c:tx>
      <c:layout>
        <c:manualLayout>
          <c:xMode val="edge"/>
          <c:yMode val="edge"/>
          <c:x val="0.0358429273045415"/>
          <c:y val="0.0170454375796882"/>
        </c:manualLayout>
      </c:layout>
      <c:overlay val="0"/>
    </c:title>
    <c:autoTitleDeleted val="0"/>
    <c:plotArea>
      <c:layout>
        <c:manualLayout>
          <c:layoutTarget val="inner"/>
          <c:xMode val="edge"/>
          <c:yMode val="edge"/>
          <c:x val="0.379308038480169"/>
          <c:y val="0.0889729387344002"/>
          <c:w val="0.620691961519832"/>
          <c:h val="0.86197613026348"/>
        </c:manualLayout>
      </c:layout>
      <c:barChart>
        <c:barDir val="bar"/>
        <c:grouping val="clustered"/>
        <c:varyColors val="0"/>
        <c:ser>
          <c:idx val="0"/>
          <c:order val="0"/>
          <c:tx>
            <c:strRef>
              <c:f>Sheet1!$B$1</c:f>
              <c:strCache>
                <c:ptCount val="1"/>
                <c:pt idx="0">
                  <c:v>Negative</c:v>
                </c:pt>
              </c:strCache>
            </c:strRef>
          </c:tx>
          <c:spPr>
            <a:solidFill>
              <a:schemeClr val="bg1">
                <a:lumMod val="75000"/>
              </a:schemeClr>
            </a:solidFill>
          </c:spPr>
          <c:invertIfNegative val="0"/>
          <c:dLbls>
            <c:dLbl>
              <c:idx val="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2"/>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3"/>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4"/>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5"/>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6"/>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7"/>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8"/>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9"/>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1"/>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2"/>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3"/>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4"/>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5"/>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6"/>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7"/>
              <c:spPr/>
              <c:txPr>
                <a:bodyPr/>
                <a:lstStyle/>
                <a:p>
                  <a:pPr algn="ctr" rtl="0">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8"/>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spPr>
              <a:noFill/>
              <a:ln>
                <a:noFill/>
              </a:ln>
              <a:effectLst/>
            </c:spPr>
            <c:txPr>
              <a:bodyPr/>
              <a:lstStyle/>
              <a:p>
                <a:pPr>
                  <a:defRPr sz="900">
                    <a:solidFill>
                      <a:srgbClr val="C00000"/>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Sheet1!$A$2:$A$14</c:f>
              <c:strCache>
                <c:ptCount val="13"/>
                <c:pt idx="0">
                  <c:v>Euro (EUR)</c:v>
                </c:pt>
                <c:pt idx="1">
                  <c:v>Danish krone (DKK)</c:v>
                </c:pt>
                <c:pt idx="2">
                  <c:v>Swedish krona (SEK)</c:v>
                </c:pt>
                <c:pt idx="3">
                  <c:v>Israel shekel (ILS)</c:v>
                </c:pt>
                <c:pt idx="4">
                  <c:v>British pound (GBP)</c:v>
                </c:pt>
                <c:pt idx="5">
                  <c:v>Singapore dollar (SGD)</c:v>
                </c:pt>
                <c:pt idx="6">
                  <c:v>Australian dollar (AUD)</c:v>
                </c:pt>
                <c:pt idx="7">
                  <c:v>Canadian dollar (CAD)</c:v>
                </c:pt>
                <c:pt idx="8">
                  <c:v>Norwegian krone (NOK)</c:v>
                </c:pt>
                <c:pt idx="9">
                  <c:v>Swiss franc (CHF)</c:v>
                </c:pt>
                <c:pt idx="10">
                  <c:v>Japanese yen (JPY)</c:v>
                </c:pt>
                <c:pt idx="11">
                  <c:v>New Zealand dollar (NZD)</c:v>
                </c:pt>
                <c:pt idx="12">
                  <c:v>Hong Kong dollar (HKD)</c:v>
                </c:pt>
              </c:strCache>
            </c:strRef>
          </c:cat>
          <c:val>
            <c:numRef>
              <c:f>Sheet1!$B$2:$B$14</c:f>
              <c:numCache>
                <c:formatCode>#,##0.00;\-#,##0.00;</c:formatCode>
                <c:ptCount val="13"/>
                <c:pt idx="0">
                  <c:v>0.0</c:v>
                </c:pt>
                <c:pt idx="1">
                  <c:v>0.0</c:v>
                </c:pt>
                <c:pt idx="2">
                  <c:v>0.0</c:v>
                </c:pt>
                <c:pt idx="3">
                  <c:v>0.0</c:v>
                </c:pt>
                <c:pt idx="4">
                  <c:v>0.0</c:v>
                </c:pt>
                <c:pt idx="5">
                  <c:v>0.0</c:v>
                </c:pt>
                <c:pt idx="6">
                  <c:v>0.0</c:v>
                </c:pt>
                <c:pt idx="7">
                  <c:v>0.0</c:v>
                </c:pt>
                <c:pt idx="8">
                  <c:v>0.0</c:v>
                </c:pt>
                <c:pt idx="9">
                  <c:v>0.0</c:v>
                </c:pt>
                <c:pt idx="10">
                  <c:v>0.0</c:v>
                </c:pt>
                <c:pt idx="11">
                  <c:v>0.0</c:v>
                </c:pt>
                <c:pt idx="12">
                  <c:v>-0.8206158136</c:v>
                </c:pt>
              </c:numCache>
            </c:numRef>
          </c:val>
          <c:extLst xmlns:c16r2="http://schemas.microsoft.com/office/drawing/2015/06/chart">
            <c:ext xmlns:c16="http://schemas.microsoft.com/office/drawing/2014/chart" uri="{C3380CC4-5D6E-409C-BE32-E72D297353CC}">
              <c16:uniqueId val="{00000013-6A93-477D-89B5-7B9F3A2016F5}"/>
            </c:ext>
          </c:extLst>
        </c:ser>
        <c:ser>
          <c:idx val="1"/>
          <c:order val="1"/>
          <c:tx>
            <c:strRef>
              <c:f>Sheet1!$C$1</c:f>
              <c:strCache>
                <c:ptCount val="1"/>
                <c:pt idx="0">
                  <c:v>Positive</c:v>
                </c:pt>
              </c:strCache>
            </c:strRef>
          </c:tx>
          <c:spPr>
            <a:solidFill>
              <a:schemeClr val="bg1">
                <a:lumMod val="75000"/>
              </a:schemeClr>
            </a:solidFill>
          </c:spPr>
          <c:invertIfNegative val="0"/>
          <c:dLbls>
            <c:spPr>
              <a:noFill/>
              <a:ln>
                <a:noFill/>
              </a:ln>
              <a:effectLst/>
            </c:spPr>
            <c:txPr>
              <a:bodyPr/>
              <a:lstStyle/>
              <a:p>
                <a:pPr>
                  <a:defRPr sz="900">
                    <a:solidFill>
                      <a:srgbClr val="35627D"/>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Sheet1!$A$2:$A$14</c:f>
              <c:strCache>
                <c:ptCount val="13"/>
                <c:pt idx="0">
                  <c:v>Euro (EUR)</c:v>
                </c:pt>
                <c:pt idx="1">
                  <c:v>Danish krone (DKK)</c:v>
                </c:pt>
                <c:pt idx="2">
                  <c:v>Swedish krona (SEK)</c:v>
                </c:pt>
                <c:pt idx="3">
                  <c:v>Israel shekel (ILS)</c:v>
                </c:pt>
                <c:pt idx="4">
                  <c:v>British pound (GBP)</c:v>
                </c:pt>
                <c:pt idx="5">
                  <c:v>Singapore dollar (SGD)</c:v>
                </c:pt>
                <c:pt idx="6">
                  <c:v>Australian dollar (AUD)</c:v>
                </c:pt>
                <c:pt idx="7">
                  <c:v>Canadian dollar (CAD)</c:v>
                </c:pt>
                <c:pt idx="8">
                  <c:v>Norwegian krone (NOK)</c:v>
                </c:pt>
                <c:pt idx="9">
                  <c:v>Swiss franc (CHF)</c:v>
                </c:pt>
                <c:pt idx="10">
                  <c:v>Japanese yen (JPY)</c:v>
                </c:pt>
                <c:pt idx="11">
                  <c:v>New Zealand dollar (NZD)</c:v>
                </c:pt>
                <c:pt idx="12">
                  <c:v>Hong Kong dollar (HKD)</c:v>
                </c:pt>
              </c:strCache>
            </c:strRef>
          </c:cat>
          <c:val>
            <c:numRef>
              <c:f>Sheet1!$C$2:$C$14</c:f>
              <c:numCache>
                <c:formatCode>#,##0.00;\-#,##0.00;</c:formatCode>
                <c:ptCount val="13"/>
                <c:pt idx="0">
                  <c:v>13.8468831454</c:v>
                </c:pt>
                <c:pt idx="1">
                  <c:v>13.6950841881</c:v>
                </c:pt>
                <c:pt idx="2">
                  <c:v>10.9569465649</c:v>
                </c:pt>
                <c:pt idx="3">
                  <c:v>10.8593896274</c:v>
                </c:pt>
                <c:pt idx="4">
                  <c:v>9.4767935832</c:v>
                </c:pt>
                <c:pt idx="5">
                  <c:v>8.1038611194</c:v>
                </c:pt>
                <c:pt idx="6">
                  <c:v>8.0168485015</c:v>
                </c:pt>
                <c:pt idx="7">
                  <c:v>7.0314058821</c:v>
                </c:pt>
                <c:pt idx="8">
                  <c:v>5.2369687078</c:v>
                </c:pt>
                <c:pt idx="9">
                  <c:v>4.294510005099999</c:v>
                </c:pt>
                <c:pt idx="10">
                  <c:v>3.5375055482</c:v>
                </c:pt>
                <c:pt idx="11">
                  <c:v>1.9934031283</c:v>
                </c:pt>
                <c:pt idx="12">
                  <c:v>0.0</c:v>
                </c:pt>
              </c:numCache>
            </c:numRef>
          </c:val>
          <c:extLst xmlns:c16r2="http://schemas.microsoft.com/office/drawing/2015/06/chart">
            <c:ext xmlns:c16="http://schemas.microsoft.com/office/drawing/2014/chart" uri="{C3380CC4-5D6E-409C-BE32-E72D297353CC}">
              <c16:uniqueId val="{00000014-6A93-477D-89B5-7B9F3A2016F5}"/>
            </c:ext>
          </c:extLst>
        </c:ser>
        <c:dLbls>
          <c:showLegendKey val="0"/>
          <c:showVal val="0"/>
          <c:showCatName val="0"/>
          <c:showSerName val="0"/>
          <c:showPercent val="0"/>
          <c:showBubbleSize val="0"/>
        </c:dLbls>
        <c:gapWidth val="106"/>
        <c:overlap val="100"/>
        <c:axId val="-2138742536"/>
        <c:axId val="-2138658936"/>
      </c:barChart>
      <c:catAx>
        <c:axId val="-2138742536"/>
        <c:scaling>
          <c:orientation val="maxMin"/>
        </c:scaling>
        <c:delete val="0"/>
        <c:axPos val="l"/>
        <c:numFmt formatCode="General" sourceLinked="1"/>
        <c:majorTickMark val="none"/>
        <c:minorTickMark val="none"/>
        <c:tickLblPos val="low"/>
        <c:txPr>
          <a:bodyPr/>
          <a:lstStyle/>
          <a:p>
            <a:pPr>
              <a:defRPr sz="900"/>
            </a:pPr>
            <a:endParaRPr lang="en-US"/>
          </a:p>
        </c:txPr>
        <c:crossAx val="-2138658936"/>
        <c:crosses val="autoZero"/>
        <c:auto val="1"/>
        <c:lblAlgn val="ctr"/>
        <c:lblOffset val="100"/>
        <c:noMultiLvlLbl val="0"/>
      </c:catAx>
      <c:valAx>
        <c:axId val="-2138658936"/>
        <c:scaling>
          <c:orientation val="minMax"/>
          <c:max val="18.0"/>
          <c:min val="-5.0"/>
        </c:scaling>
        <c:delete val="0"/>
        <c:axPos val="b"/>
        <c:numFmt formatCode="#,##0.00;\-#,##0.00;" sourceLinked="1"/>
        <c:majorTickMark val="none"/>
        <c:minorTickMark val="none"/>
        <c:tickLblPos val="none"/>
        <c:spPr>
          <a:ln>
            <a:noFill/>
          </a:ln>
        </c:spPr>
        <c:crossAx val="-2138742536"/>
        <c:crosses val="max"/>
        <c:crossBetween val="between"/>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a:solidFill>
                  <a:schemeClr val="tx2"/>
                </a:solidFill>
              </a:defRPr>
            </a:pPr>
            <a:r>
              <a:rPr lang="en-US" sz="1100" b="0" i="0" baseline="0" dirty="0">
                <a:solidFill>
                  <a:schemeClr val="tx1"/>
                </a:solidFill>
                <a:effectLst/>
              </a:rPr>
              <a:t>Ranked Returns for 2017 (%)</a:t>
            </a:r>
            <a:endParaRPr lang="en-US" sz="1100" dirty="0">
              <a:solidFill>
                <a:schemeClr val="tx1"/>
              </a:solidFill>
              <a:effectLst/>
            </a:endParaRPr>
          </a:p>
        </c:rich>
      </c:tx>
      <c:layout>
        <c:manualLayout>
          <c:xMode val="edge"/>
          <c:yMode val="edge"/>
          <c:x val="0.0111425587988212"/>
          <c:y val="0.0335630626603"/>
        </c:manualLayout>
      </c:layout>
      <c:overlay val="0"/>
    </c:title>
    <c:autoTitleDeleted val="0"/>
    <c:plotArea>
      <c:layout>
        <c:manualLayout>
          <c:layoutTarget val="inner"/>
          <c:xMode val="edge"/>
          <c:yMode val="edge"/>
          <c:x val="0.270408429162182"/>
          <c:y val="0.219992397347556"/>
          <c:w val="0.657624955153987"/>
          <c:h val="0.721906369259332"/>
        </c:manualLayout>
      </c:layout>
      <c:barChart>
        <c:barDir val="bar"/>
        <c:grouping val="clustered"/>
        <c:varyColors val="0"/>
        <c:ser>
          <c:idx val="0"/>
          <c:order val="0"/>
          <c:tx>
            <c:strRef>
              <c:f>Sheet1!$B$1</c:f>
              <c:strCache>
                <c:ptCount val="1"/>
                <c:pt idx="0">
                  <c:v>Series 1</c:v>
                </c:pt>
              </c:strCache>
            </c:strRef>
          </c:tx>
          <c:spPr>
            <a:solidFill>
              <a:schemeClr val="bg1">
                <a:lumMod val="85000"/>
              </a:schemeClr>
            </a:solidFill>
          </c:spPr>
          <c:invertIfNegative val="0"/>
          <c:dLbls>
            <c:numFmt formatCode="#,##0.00" sourceLinked="0"/>
            <c:spPr>
              <a:noFill/>
              <a:ln>
                <a:noFill/>
              </a:ln>
              <a:effectLst/>
            </c:spPr>
            <c:txPr>
              <a:bodyPr/>
              <a:lstStyle/>
              <a:p>
                <a:pPr>
                  <a:defRPr sz="900">
                    <a:solidFill>
                      <a:schemeClr val="tx2"/>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Global REITs (ex US)</c:v>
                </c:pt>
                <c:pt idx="1">
                  <c:v>US REITs</c:v>
                </c:pt>
              </c:strCache>
            </c:strRef>
          </c:cat>
          <c:val>
            <c:numRef>
              <c:f>Sheet1!$B$2:$B$3</c:f>
              <c:numCache>
                <c:formatCode>General</c:formatCode>
                <c:ptCount val="2"/>
                <c:pt idx="0">
                  <c:v>15.64</c:v>
                </c:pt>
                <c:pt idx="1">
                  <c:v>3.76</c:v>
                </c:pt>
              </c:numCache>
            </c:numRef>
          </c:val>
          <c:extLst xmlns:c16r2="http://schemas.microsoft.com/office/drawing/2015/06/chart">
            <c:ext xmlns:c16="http://schemas.microsoft.com/office/drawing/2014/chart" uri="{C3380CC4-5D6E-409C-BE32-E72D297353CC}">
              <c16:uniqueId val="{00000000-9998-4912-BBC4-6D9FD04D58F7}"/>
            </c:ext>
          </c:extLst>
        </c:ser>
        <c:dLbls>
          <c:showLegendKey val="0"/>
          <c:showVal val="0"/>
          <c:showCatName val="0"/>
          <c:showSerName val="0"/>
          <c:showPercent val="0"/>
          <c:showBubbleSize val="0"/>
        </c:dLbls>
        <c:gapWidth val="43"/>
        <c:axId val="-2093218952"/>
        <c:axId val="-2059396376"/>
      </c:barChart>
      <c:catAx>
        <c:axId val="-2093218952"/>
        <c:scaling>
          <c:orientation val="maxMin"/>
        </c:scaling>
        <c:delete val="0"/>
        <c:axPos val="l"/>
        <c:numFmt formatCode="General" sourceLinked="0"/>
        <c:majorTickMark val="none"/>
        <c:minorTickMark val="none"/>
        <c:tickLblPos val="low"/>
        <c:spPr>
          <a:ln w="6350">
            <a:solidFill>
              <a:schemeClr val="bg1">
                <a:lumMod val="65000"/>
              </a:schemeClr>
            </a:solidFill>
          </a:ln>
        </c:spPr>
        <c:txPr>
          <a:bodyPr/>
          <a:lstStyle/>
          <a:p>
            <a:pPr>
              <a:defRPr sz="900">
                <a:solidFill>
                  <a:schemeClr val="tx1"/>
                </a:solidFill>
                <a:latin typeface="Arial" pitchFamily="34" charset="0"/>
                <a:cs typeface="Arial" pitchFamily="34" charset="0"/>
              </a:defRPr>
            </a:pPr>
            <a:endParaRPr lang="en-US"/>
          </a:p>
        </c:txPr>
        <c:crossAx val="-2059396376"/>
        <c:crosses val="autoZero"/>
        <c:auto val="1"/>
        <c:lblAlgn val="ctr"/>
        <c:lblOffset val="100"/>
        <c:noMultiLvlLbl val="0"/>
      </c:catAx>
      <c:valAx>
        <c:axId val="-2059396376"/>
        <c:scaling>
          <c:orientation val="minMax"/>
        </c:scaling>
        <c:delete val="0"/>
        <c:axPos val="t"/>
        <c:numFmt formatCode="General" sourceLinked="1"/>
        <c:majorTickMark val="none"/>
        <c:minorTickMark val="none"/>
        <c:tickLblPos val="none"/>
        <c:spPr>
          <a:ln>
            <a:noFill/>
          </a:ln>
        </c:spPr>
        <c:crossAx val="-209321895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l">
              <a:defRPr sz="1100" b="0"/>
            </a:pPr>
            <a:r>
              <a:rPr lang="en-US" sz="1100" b="0" dirty="0">
                <a:solidFill>
                  <a:schemeClr val="tx1"/>
                </a:solidFill>
                <a:effectLst/>
              </a:rPr>
              <a:t>Total Value of REIT Stocks</a:t>
            </a:r>
          </a:p>
        </c:rich>
      </c:tx>
      <c:layout>
        <c:manualLayout>
          <c:xMode val="edge"/>
          <c:yMode val="edge"/>
          <c:x val="0.0151374839869334"/>
          <c:y val="0.256852619115125"/>
        </c:manualLayout>
      </c:layout>
      <c:overlay val="1"/>
    </c:title>
    <c:autoTitleDeleted val="0"/>
    <c:plotArea>
      <c:layout>
        <c:manualLayout>
          <c:layoutTarget val="inner"/>
          <c:xMode val="edge"/>
          <c:yMode val="edge"/>
          <c:x val="0.169642354336887"/>
          <c:y val="0.433948435149344"/>
          <c:w val="0.306757844683766"/>
          <c:h val="0.316155423777256"/>
        </c:manualLayout>
      </c:layout>
      <c:pieChart>
        <c:varyColors val="1"/>
        <c:ser>
          <c:idx val="0"/>
          <c:order val="0"/>
          <c:tx>
            <c:strRef>
              <c:f>Sheet1!$C$1</c:f>
              <c:strCache>
                <c:ptCount val="1"/>
                <c:pt idx="0">
                  <c:v>Percent</c:v>
                </c:pt>
              </c:strCache>
            </c:strRef>
          </c:tx>
          <c:spPr>
            <a:solidFill>
              <a:schemeClr val="accent1"/>
            </a:solidFill>
            <a:ln>
              <a:solidFill>
                <a:schemeClr val="accent1"/>
              </a:solidFill>
            </a:ln>
            <a:effectLst/>
          </c:spPr>
          <c:dPt>
            <c:idx val="0"/>
            <c:bubble3D val="0"/>
            <c:spPr>
              <a:solidFill>
                <a:schemeClr val="bg2"/>
              </a:solidFill>
              <a:ln>
                <a:solidFill>
                  <a:schemeClr val="bg2"/>
                </a:solidFill>
              </a:ln>
              <a:effectLst/>
            </c:spPr>
            <c:extLst xmlns:c16r2="http://schemas.microsoft.com/office/drawing/2015/06/chart">
              <c:ext xmlns:c16="http://schemas.microsoft.com/office/drawing/2014/chart" uri="{C3380CC4-5D6E-409C-BE32-E72D297353CC}">
                <c16:uniqueId val="{00000001-A196-4746-B8E2-A82010FEBF03}"/>
              </c:ext>
            </c:extLst>
          </c:dPt>
          <c:dPt>
            <c:idx val="1"/>
            <c:bubble3D val="0"/>
            <c:extLst xmlns:c16r2="http://schemas.microsoft.com/office/drawing/2015/06/chart">
              <c:ext xmlns:c16="http://schemas.microsoft.com/office/drawing/2014/chart" uri="{C3380CC4-5D6E-409C-BE32-E72D297353CC}">
                <c16:uniqueId val="{00000002-A196-4746-B8E2-A82010FEBF03}"/>
              </c:ext>
            </c:extLst>
          </c:dPt>
          <c:dLbls>
            <c:dLbl>
              <c:idx val="0"/>
              <c:layout>
                <c:manualLayout>
                  <c:x val="0.0185419943844246"/>
                  <c:y val="-0.0906534960699211"/>
                </c:manualLayout>
              </c:layout>
              <c:tx>
                <c:rich>
                  <a:bodyPr anchor="t" anchorCtr="1"/>
                  <a:lstStyle/>
                  <a:p>
                    <a:pPr algn="l">
                      <a:defRPr sz="2800"/>
                    </a:pPr>
                    <a:r>
                      <a:rPr lang="en-US" dirty="0">
                        <a:solidFill>
                          <a:schemeClr val="bg2"/>
                        </a:solidFill>
                      </a:rPr>
                      <a:t>58%</a:t>
                    </a:r>
                  </a:p>
                  <a:p>
                    <a:pPr algn="l">
                      <a:defRPr sz="2800"/>
                    </a:pPr>
                    <a:r>
                      <a:rPr lang="en-US" sz="900" b="1" dirty="0">
                        <a:solidFill>
                          <a:schemeClr val="bg1">
                            <a:lumMod val="50000"/>
                          </a:schemeClr>
                        </a:solidFill>
                      </a:rPr>
                      <a:t>US               </a:t>
                    </a:r>
                    <a:r>
                      <a:rPr lang="en-US" sz="900" b="0" dirty="0">
                        <a:solidFill>
                          <a:schemeClr val="bg1">
                            <a:lumMod val="50000"/>
                          </a:schemeClr>
                        </a:solidFill>
                      </a:rPr>
                      <a:t>$672 billion    101 REITs</a:t>
                    </a:r>
                    <a:endParaRPr lang="en-US" sz="900" b="0" dirty="0">
                      <a:solidFill>
                        <a:srgbClr val="00B0F0"/>
                      </a:solidFill>
                    </a:endParaRPr>
                  </a:p>
                </c:rich>
              </c:tx>
              <c:sp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196-4746-B8E2-A82010FEBF03}"/>
                </c:ext>
              </c:extLst>
            </c:dLbl>
            <c:dLbl>
              <c:idx val="1"/>
              <c:layout>
                <c:manualLayout>
                  <c:x val="3.0351128284252E-18"/>
                  <c:y val="0.0435136781135621"/>
                </c:manualLayout>
              </c:layout>
              <c:tx>
                <c:rich>
                  <a:bodyPr/>
                  <a:lstStyle/>
                  <a:p>
                    <a:pPr algn="l">
                      <a:defRPr sz="2800"/>
                    </a:pPr>
                    <a:r>
                      <a:rPr lang="en-US" dirty="0">
                        <a:solidFill>
                          <a:schemeClr val="accent1"/>
                        </a:solidFill>
                      </a:rPr>
                      <a:t>42%</a:t>
                    </a:r>
                  </a:p>
                  <a:p>
                    <a:pPr algn="l">
                      <a:defRPr sz="2800"/>
                    </a:pPr>
                    <a:r>
                      <a:rPr lang="en-US" sz="900" b="1" dirty="0">
                        <a:solidFill>
                          <a:schemeClr val="bg1">
                            <a:lumMod val="50000"/>
                          </a:schemeClr>
                        </a:solidFill>
                      </a:rPr>
                      <a:t>World ex US</a:t>
                    </a:r>
                  </a:p>
                  <a:p>
                    <a:pPr algn="l">
                      <a:defRPr sz="2800"/>
                    </a:pPr>
                    <a:r>
                      <a:rPr lang="en-US" sz="900" dirty="0">
                        <a:solidFill>
                          <a:schemeClr val="bg1">
                            <a:lumMod val="50000"/>
                          </a:schemeClr>
                        </a:solidFill>
                      </a:rPr>
                      <a:t>$485 billion    251 REITs      (23 other countries)</a:t>
                    </a:r>
                  </a:p>
                </c:rich>
              </c:tx>
              <c:spPr>
                <a:noFill/>
              </c:sp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196-4746-B8E2-A82010FEBF03}"/>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196-4746-B8E2-A82010FEBF03}"/>
                </c:ext>
              </c:extLst>
            </c:dLbl>
            <c:spPr>
              <a:noFill/>
              <a:ln>
                <a:noFill/>
              </a:ln>
              <a:effectLst/>
            </c:spPr>
            <c:txPr>
              <a:bodyPr/>
              <a:lstStyle/>
              <a:p>
                <a:pPr algn="l">
                  <a:defRPr sz="28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Sheet1!$B$2:$B$3</c:f>
              <c:strCache>
                <c:ptCount val="2"/>
                <c:pt idx="0">
                  <c:v>Dow Jones US Select REIT Index (USD)</c:v>
                </c:pt>
                <c:pt idx="1">
                  <c:v>S&amp;P Global Ex-US REIT Index                        </c:v>
                </c:pt>
              </c:strCache>
            </c:strRef>
          </c:cat>
          <c:val>
            <c:numRef>
              <c:f>Sheet1!$C$2:$C$3</c:f>
              <c:numCache>
                <c:formatCode>#,##0.00</c:formatCode>
                <c:ptCount val="2"/>
                <c:pt idx="0">
                  <c:v>6.719347039242E11</c:v>
                </c:pt>
                <c:pt idx="1">
                  <c:v>4.8469621964112E11</c:v>
                </c:pt>
              </c:numCache>
            </c:numRef>
          </c:val>
          <c:extLst xmlns:c16r2="http://schemas.microsoft.com/office/drawing/2015/06/chart">
            <c:ext xmlns:c16="http://schemas.microsoft.com/office/drawing/2014/chart" uri="{C3380CC4-5D6E-409C-BE32-E72D297353CC}">
              <c16:uniqueId val="{00000004-A196-4746-B8E2-A82010FEBF03}"/>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0">
                <a:solidFill>
                  <a:schemeClr val="tx1"/>
                </a:solidFill>
              </a:defRPr>
            </a:pPr>
            <a:r>
              <a:rPr lang="en-US" sz="1100" b="0" dirty="0">
                <a:solidFill>
                  <a:schemeClr val="tx1"/>
                </a:solidFill>
                <a:effectLst/>
              </a:rPr>
              <a:t>Ranked Returns for Individual Commodities (%)</a:t>
            </a:r>
          </a:p>
        </c:rich>
      </c:tx>
      <c:layout>
        <c:manualLayout>
          <c:xMode val="edge"/>
          <c:yMode val="edge"/>
          <c:x val="0.023216718000319"/>
          <c:y val="0.0170454545454545"/>
        </c:manualLayout>
      </c:layout>
      <c:overlay val="0"/>
    </c:title>
    <c:autoTitleDeleted val="0"/>
    <c:plotArea>
      <c:layout>
        <c:manualLayout>
          <c:layoutTarget val="inner"/>
          <c:xMode val="edge"/>
          <c:yMode val="edge"/>
          <c:x val="0.238727116657588"/>
          <c:y val="0.0889729387344002"/>
          <c:w val="0.666660889086977"/>
          <c:h val="0.887696242830757"/>
        </c:manualLayout>
      </c:layout>
      <c:barChart>
        <c:barDir val="bar"/>
        <c:grouping val="clustered"/>
        <c:varyColors val="0"/>
        <c:ser>
          <c:idx val="0"/>
          <c:order val="0"/>
          <c:tx>
            <c:strRef>
              <c:f>Sheet1!$B$1</c:f>
              <c:strCache>
                <c:ptCount val="1"/>
                <c:pt idx="0">
                  <c:v>Negative</c:v>
                </c:pt>
              </c:strCache>
            </c:strRef>
          </c:tx>
          <c:spPr>
            <a:solidFill>
              <a:schemeClr val="bg1">
                <a:lumMod val="75000"/>
              </a:schemeClr>
            </a:solidFill>
          </c:spPr>
          <c:invertIfNegative val="0"/>
          <c:dLbls>
            <c:dLbl>
              <c:idx val="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2"/>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3"/>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4"/>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5"/>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6"/>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7"/>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8"/>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9"/>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1"/>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2"/>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3"/>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4"/>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5"/>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6"/>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7"/>
              <c:spPr/>
              <c:txPr>
                <a:bodyPr/>
                <a:lstStyle/>
                <a:p>
                  <a:pPr algn="ctr" rtl="0">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8"/>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spPr>
              <a:noFill/>
              <a:ln>
                <a:noFill/>
              </a:ln>
              <a:effectLst/>
            </c:spPr>
            <c:txPr>
              <a:bodyPr/>
              <a:lstStyle/>
              <a:p>
                <a:pPr>
                  <a:defRPr sz="900">
                    <a:solidFill>
                      <a:srgbClr val="C00000"/>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Sheet1!$A$2:$A$23</c:f>
              <c:strCache>
                <c:ptCount val="22"/>
                <c:pt idx="0">
                  <c:v>Aluminum</c:v>
                </c:pt>
                <c:pt idx="1">
                  <c:v>Zinc</c:v>
                </c:pt>
                <c:pt idx="2">
                  <c:v>Copper</c:v>
                </c:pt>
                <c:pt idx="3">
                  <c:v>Nickel</c:v>
                </c:pt>
                <c:pt idx="4">
                  <c:v>Heating oil</c:v>
                </c:pt>
                <c:pt idx="5">
                  <c:v>Brent oil</c:v>
                </c:pt>
                <c:pt idx="6">
                  <c:v>Gold</c:v>
                </c:pt>
                <c:pt idx="7">
                  <c:v>Cotton</c:v>
                </c:pt>
                <c:pt idx="8">
                  <c:v>Live cattle</c:v>
                </c:pt>
                <c:pt idx="9">
                  <c:v>Silver</c:v>
                </c:pt>
                <c:pt idx="10">
                  <c:v>WTI crude oil</c:v>
                </c:pt>
                <c:pt idx="11">
                  <c:v>Lean hogs</c:v>
                </c:pt>
                <c:pt idx="12">
                  <c:v>Unleaded gas</c:v>
                </c:pt>
                <c:pt idx="13">
                  <c:v>Soybean meal</c:v>
                </c:pt>
                <c:pt idx="14">
                  <c:v>Soybean oil</c:v>
                </c:pt>
                <c:pt idx="15">
                  <c:v>Soybeans</c:v>
                </c:pt>
                <c:pt idx="16">
                  <c:v>Corn</c:v>
                </c:pt>
                <c:pt idx="17">
                  <c:v>Wheat</c:v>
                </c:pt>
                <c:pt idx="18">
                  <c:v>Kansas wheat</c:v>
                </c:pt>
                <c:pt idx="19">
                  <c:v>Coffee</c:v>
                </c:pt>
                <c:pt idx="20">
                  <c:v>Sugar</c:v>
                </c:pt>
                <c:pt idx="21">
                  <c:v>Natural gas</c:v>
                </c:pt>
              </c:strCache>
            </c:strRef>
          </c:cat>
          <c:val>
            <c:numRef>
              <c:f>Sheet1!$B$2:$B$23</c:f>
              <c:numCache>
                <c:formatCode>#,##0.00;\-#,##0.00;</c:formatCode>
                <c:ptCount val="22"/>
                <c:pt idx="0">
                  <c:v>0.0</c:v>
                </c:pt>
                <c:pt idx="1">
                  <c:v>0.0</c:v>
                </c:pt>
                <c:pt idx="2">
                  <c:v>0.0</c:v>
                </c:pt>
                <c:pt idx="3">
                  <c:v>0.0</c:v>
                </c:pt>
                <c:pt idx="4">
                  <c:v>0.0</c:v>
                </c:pt>
                <c:pt idx="5">
                  <c:v>0.0</c:v>
                </c:pt>
                <c:pt idx="6">
                  <c:v>0.0</c:v>
                </c:pt>
                <c:pt idx="7">
                  <c:v>0.0</c:v>
                </c:pt>
                <c:pt idx="8">
                  <c:v>0.0</c:v>
                </c:pt>
                <c:pt idx="9">
                  <c:v>0.0</c:v>
                </c:pt>
                <c:pt idx="10">
                  <c:v>0.0</c:v>
                </c:pt>
                <c:pt idx="11">
                  <c:v>0.0</c:v>
                </c:pt>
                <c:pt idx="12">
                  <c:v>0.0</c:v>
                </c:pt>
                <c:pt idx="13">
                  <c:v>-5.7</c:v>
                </c:pt>
                <c:pt idx="14">
                  <c:v>-7.9</c:v>
                </c:pt>
                <c:pt idx="15">
                  <c:v>-8.99</c:v>
                </c:pt>
                <c:pt idx="16">
                  <c:v>-12.91</c:v>
                </c:pt>
                <c:pt idx="17">
                  <c:v>-13.35</c:v>
                </c:pt>
                <c:pt idx="18">
                  <c:v>-15.73</c:v>
                </c:pt>
                <c:pt idx="19">
                  <c:v>-16.81</c:v>
                </c:pt>
                <c:pt idx="20">
                  <c:v>-26.08</c:v>
                </c:pt>
                <c:pt idx="21">
                  <c:v>-36.97</c:v>
                </c:pt>
              </c:numCache>
            </c:numRef>
          </c:val>
          <c:extLst xmlns:c16r2="http://schemas.microsoft.com/office/drawing/2015/06/chart">
            <c:ext xmlns:c16="http://schemas.microsoft.com/office/drawing/2014/chart" uri="{C3380CC4-5D6E-409C-BE32-E72D297353CC}">
              <c16:uniqueId val="{00000013-76A4-427F-8833-66EA8274681D}"/>
            </c:ext>
          </c:extLst>
        </c:ser>
        <c:ser>
          <c:idx val="1"/>
          <c:order val="1"/>
          <c:tx>
            <c:strRef>
              <c:f>Sheet1!$C$1</c:f>
              <c:strCache>
                <c:ptCount val="1"/>
                <c:pt idx="0">
                  <c:v>Positive</c:v>
                </c:pt>
              </c:strCache>
            </c:strRef>
          </c:tx>
          <c:spPr>
            <a:solidFill>
              <a:schemeClr val="bg1">
                <a:lumMod val="75000"/>
              </a:schemeClr>
            </a:solidFill>
          </c:spPr>
          <c:invertIfNegative val="0"/>
          <c:dLbls>
            <c:spPr>
              <a:noFill/>
              <a:ln>
                <a:noFill/>
              </a:ln>
              <a:effectLst/>
            </c:spPr>
            <c:txPr>
              <a:bodyPr/>
              <a:lstStyle/>
              <a:p>
                <a:pPr>
                  <a:defRPr sz="900">
                    <a:solidFill>
                      <a:schemeClr val="tx2"/>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Sheet1!$A$2:$A$23</c:f>
              <c:strCache>
                <c:ptCount val="22"/>
                <c:pt idx="0">
                  <c:v>Aluminum</c:v>
                </c:pt>
                <c:pt idx="1">
                  <c:v>Zinc</c:v>
                </c:pt>
                <c:pt idx="2">
                  <c:v>Copper</c:v>
                </c:pt>
                <c:pt idx="3">
                  <c:v>Nickel</c:v>
                </c:pt>
                <c:pt idx="4">
                  <c:v>Heating oil</c:v>
                </c:pt>
                <c:pt idx="5">
                  <c:v>Brent oil</c:v>
                </c:pt>
                <c:pt idx="6">
                  <c:v>Gold</c:v>
                </c:pt>
                <c:pt idx="7">
                  <c:v>Cotton</c:v>
                </c:pt>
                <c:pt idx="8">
                  <c:v>Live cattle</c:v>
                </c:pt>
                <c:pt idx="9">
                  <c:v>Silver</c:v>
                </c:pt>
                <c:pt idx="10">
                  <c:v>WTI crude oil</c:v>
                </c:pt>
                <c:pt idx="11">
                  <c:v>Lean hogs</c:v>
                </c:pt>
                <c:pt idx="12">
                  <c:v>Unleaded gas</c:v>
                </c:pt>
                <c:pt idx="13">
                  <c:v>Soybean meal</c:v>
                </c:pt>
                <c:pt idx="14">
                  <c:v>Soybean oil</c:v>
                </c:pt>
                <c:pt idx="15">
                  <c:v>Soybeans</c:v>
                </c:pt>
                <c:pt idx="16">
                  <c:v>Corn</c:v>
                </c:pt>
                <c:pt idx="17">
                  <c:v>Wheat</c:v>
                </c:pt>
                <c:pt idx="18">
                  <c:v>Kansas wheat</c:v>
                </c:pt>
                <c:pt idx="19">
                  <c:v>Coffee</c:v>
                </c:pt>
                <c:pt idx="20">
                  <c:v>Sugar</c:v>
                </c:pt>
                <c:pt idx="21">
                  <c:v>Natural gas</c:v>
                </c:pt>
              </c:strCache>
            </c:strRef>
          </c:cat>
          <c:val>
            <c:numRef>
              <c:f>Sheet1!$C$2:$C$23</c:f>
              <c:numCache>
                <c:formatCode>#,##0.00;\-#,##0.00;</c:formatCode>
                <c:ptCount val="22"/>
                <c:pt idx="0">
                  <c:v>29.94</c:v>
                </c:pt>
                <c:pt idx="1">
                  <c:v>28.49</c:v>
                </c:pt>
                <c:pt idx="2">
                  <c:v>27.95</c:v>
                </c:pt>
                <c:pt idx="3">
                  <c:v>24.4</c:v>
                </c:pt>
                <c:pt idx="4">
                  <c:v>13.93</c:v>
                </c:pt>
                <c:pt idx="5">
                  <c:v>13.17</c:v>
                </c:pt>
                <c:pt idx="6">
                  <c:v>11.72</c:v>
                </c:pt>
                <c:pt idx="7">
                  <c:v>11.48</c:v>
                </c:pt>
                <c:pt idx="8">
                  <c:v>8.11</c:v>
                </c:pt>
                <c:pt idx="9">
                  <c:v>4.79</c:v>
                </c:pt>
                <c:pt idx="10">
                  <c:v>4.109999999999999</c:v>
                </c:pt>
                <c:pt idx="11">
                  <c:v>1.83</c:v>
                </c:pt>
                <c:pt idx="12">
                  <c:v>1.82</c:v>
                </c:pt>
                <c:pt idx="13">
                  <c:v>0.0</c:v>
                </c:pt>
                <c:pt idx="14">
                  <c:v>0.0</c:v>
                </c:pt>
                <c:pt idx="15">
                  <c:v>0.0</c:v>
                </c:pt>
                <c:pt idx="16">
                  <c:v>0.0</c:v>
                </c:pt>
                <c:pt idx="17">
                  <c:v>0.0</c:v>
                </c:pt>
                <c:pt idx="18">
                  <c:v>0.0</c:v>
                </c:pt>
                <c:pt idx="19">
                  <c:v>0.0</c:v>
                </c:pt>
                <c:pt idx="20">
                  <c:v>0.0</c:v>
                </c:pt>
                <c:pt idx="21">
                  <c:v>0.0</c:v>
                </c:pt>
              </c:numCache>
            </c:numRef>
          </c:val>
          <c:extLst xmlns:c16r2="http://schemas.microsoft.com/office/drawing/2015/06/chart">
            <c:ext xmlns:c16="http://schemas.microsoft.com/office/drawing/2014/chart" uri="{C3380CC4-5D6E-409C-BE32-E72D297353CC}">
              <c16:uniqueId val="{00000014-76A4-427F-8833-66EA8274681D}"/>
            </c:ext>
          </c:extLst>
        </c:ser>
        <c:dLbls>
          <c:showLegendKey val="0"/>
          <c:showVal val="0"/>
          <c:showCatName val="0"/>
          <c:showSerName val="0"/>
          <c:showPercent val="0"/>
          <c:showBubbleSize val="0"/>
        </c:dLbls>
        <c:gapWidth val="106"/>
        <c:overlap val="100"/>
        <c:axId val="-2143532936"/>
        <c:axId val="2062301592"/>
      </c:barChart>
      <c:catAx>
        <c:axId val="-2143532936"/>
        <c:scaling>
          <c:orientation val="maxMin"/>
        </c:scaling>
        <c:delete val="0"/>
        <c:axPos val="l"/>
        <c:numFmt formatCode="General" sourceLinked="1"/>
        <c:majorTickMark val="none"/>
        <c:minorTickMark val="none"/>
        <c:tickLblPos val="low"/>
        <c:txPr>
          <a:bodyPr/>
          <a:lstStyle/>
          <a:p>
            <a:pPr>
              <a:defRPr sz="900"/>
            </a:pPr>
            <a:endParaRPr lang="en-US"/>
          </a:p>
        </c:txPr>
        <c:crossAx val="2062301592"/>
        <c:crosses val="autoZero"/>
        <c:auto val="1"/>
        <c:lblAlgn val="ctr"/>
        <c:lblOffset val="100"/>
        <c:noMultiLvlLbl val="0"/>
      </c:catAx>
      <c:valAx>
        <c:axId val="2062301592"/>
        <c:scaling>
          <c:orientation val="minMax"/>
          <c:max val="35.0"/>
          <c:min val="-45.0"/>
        </c:scaling>
        <c:delete val="0"/>
        <c:axPos val="b"/>
        <c:numFmt formatCode="#,##0.00;\-#,##0.00;" sourceLinked="1"/>
        <c:majorTickMark val="none"/>
        <c:minorTickMark val="none"/>
        <c:tickLblPos val="none"/>
        <c:spPr>
          <a:ln>
            <a:noFill/>
          </a:ln>
        </c:spPr>
        <c:crossAx val="-2143532936"/>
        <c:crosses val="max"/>
        <c:crossBetween val="between"/>
        <c:majorUnit val="1.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ctr" rtl="0">
              <a:defRPr lang="en-US" sz="1100" b="0" i="0" u="none" strike="noStrike" kern="1200" baseline="0" dirty="0">
                <a:solidFill>
                  <a:schemeClr val="tx2"/>
                </a:solidFill>
                <a:latin typeface="Arial" pitchFamily="34" charset="0"/>
                <a:ea typeface="+mn-ea"/>
                <a:cs typeface="Arial" pitchFamily="34" charset="0"/>
              </a:defRPr>
            </a:pPr>
            <a:r>
              <a:rPr lang="en-US" sz="1100" b="0" i="0" u="none" strike="noStrike" kern="1200" baseline="0" dirty="0">
                <a:solidFill>
                  <a:schemeClr val="tx1"/>
                </a:solidFill>
                <a:latin typeface="Arial" pitchFamily="34" charset="0"/>
                <a:ea typeface="+mn-ea"/>
                <a:cs typeface="Arial" pitchFamily="34" charset="0"/>
              </a:rPr>
              <a:t>Bond Yields across Issuers (%)</a:t>
            </a:r>
          </a:p>
        </c:rich>
      </c:tx>
      <c:layout>
        <c:manualLayout>
          <c:xMode val="edge"/>
          <c:yMode val="edge"/>
          <c:x val="0.0341287878787879"/>
          <c:y val="0.0183723142244388"/>
        </c:manualLayout>
      </c:layout>
      <c:overlay val="0"/>
    </c:title>
    <c:autoTitleDeleted val="0"/>
    <c:plotArea>
      <c:layout>
        <c:manualLayout>
          <c:layoutTarget val="inner"/>
          <c:xMode val="edge"/>
          <c:yMode val="edge"/>
          <c:x val="0.0470084705320926"/>
          <c:y val="0.188316220800498"/>
          <c:w val="0.863830529706514"/>
          <c:h val="0.536768859650709"/>
        </c:manualLayout>
      </c:layout>
      <c:barChart>
        <c:barDir val="col"/>
        <c:grouping val="clustered"/>
        <c:varyColors val="0"/>
        <c:ser>
          <c:idx val="0"/>
          <c:order val="0"/>
          <c:tx>
            <c:strRef>
              <c:f>Sheet1!$B$1</c:f>
              <c:strCache>
                <c:ptCount val="1"/>
                <c:pt idx="0">
                  <c:v>Series 1</c:v>
                </c:pt>
              </c:strCache>
            </c:strRef>
          </c:tx>
          <c:spPr>
            <a:solidFill>
              <a:srgbClr val="B1B1B1"/>
            </a:solidFill>
            <a:ln w="0" cap="flat" cmpd="sng" algn="ctr">
              <a:noFill/>
              <a:prstDash val="solid"/>
              <a:round/>
              <a:headEnd type="none" w="med" len="med"/>
              <a:tailEnd type="none" w="med" len="med"/>
            </a:ln>
            <a:effectLst/>
          </c:spPr>
          <c:invertIfNegative val="0"/>
          <c:dLbls>
            <c:dLbl>
              <c:idx val="1"/>
              <c:spPr/>
              <c:txPr>
                <a:bodyPr/>
                <a:lstStyle/>
                <a:p>
                  <a:pPr algn="ctr" rtl="0">
                    <a:defRPr lang="en-US" sz="900" b="0" i="0" u="none" strike="noStrike" kern="1200" baseline="0">
                      <a:solidFill>
                        <a:srgbClr val="35627D"/>
                      </a:solidFill>
                      <a:latin typeface="+mn-lt"/>
                      <a:ea typeface="+mn-ea"/>
                      <a:cs typeface="+mn-cs"/>
                    </a:defRPr>
                  </a:pPr>
                  <a:endParaRPr lang="en-US"/>
                </a:p>
              </c:txPr>
              <c:showLegendKey val="0"/>
              <c:showVal val="1"/>
              <c:showCatName val="0"/>
              <c:showSerName val="0"/>
              <c:showPercent val="0"/>
              <c:showBubbleSize val="0"/>
            </c:dLbl>
            <c:dLbl>
              <c:idx val="2"/>
              <c:layout>
                <c:manualLayout>
                  <c:x val="0.0"/>
                  <c:y val="0.00918688043167705"/>
                </c:manualLayout>
              </c:layout>
              <c:spPr/>
              <c:txPr>
                <a:bodyPr/>
                <a:lstStyle/>
                <a:p>
                  <a:pPr algn="ctr" rtl="0">
                    <a:defRPr lang="en-US" sz="900" b="0" i="0" u="none" strike="noStrike" kern="1200" baseline="0">
                      <a:solidFill>
                        <a:srgbClr val="35627D"/>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981-4208-9426-90633C02D95D}"/>
                </c:ext>
              </c:extLst>
            </c:dLbl>
            <c:dLbl>
              <c:idx val="3"/>
              <c:layout>
                <c:manualLayout>
                  <c:x val="0.00757575757575758"/>
                  <c:y val="0.00459380187556735"/>
                </c:manualLayout>
              </c:layout>
              <c:spPr/>
              <c:txPr>
                <a:bodyPr/>
                <a:lstStyle/>
                <a:p>
                  <a:pPr algn="ctr" rtl="0">
                    <a:defRPr lang="en-US" sz="900" b="0" i="0" u="none" strike="noStrike" kern="1200" baseline="0">
                      <a:solidFill>
                        <a:srgbClr val="35627D"/>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981-4208-9426-90633C02D95D}"/>
                </c:ext>
              </c:extLst>
            </c:dLbl>
            <c:spPr>
              <a:noFill/>
              <a:ln>
                <a:noFill/>
              </a:ln>
              <a:effectLst/>
            </c:spPr>
            <c:txPr>
              <a:bodyPr/>
              <a:lstStyle/>
              <a:p>
                <a:pPr>
                  <a:defRPr sz="900" b="0" i="0">
                    <a:solidFill>
                      <a:srgbClr val="35627D"/>
                    </a:solidFill>
                    <a:latin typeface="Arial" pitchFamily="34" charset="0"/>
                    <a:cs typeface="Aria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10-Year US Treasury</c:v>
                </c:pt>
                <c:pt idx="1">
                  <c:v>Municipals</c:v>
                </c:pt>
                <c:pt idx="2">
                  <c:v>AAA-AA Corporates</c:v>
                </c:pt>
                <c:pt idx="3">
                  <c:v>A-BBB Corporates</c:v>
                </c:pt>
              </c:strCache>
            </c:strRef>
          </c:cat>
          <c:val>
            <c:numRef>
              <c:f>Sheet1!$B$2:$B$5</c:f>
              <c:numCache>
                <c:formatCode>0.00</c:formatCode>
                <c:ptCount val="4"/>
                <c:pt idx="0">
                  <c:v>2.4</c:v>
                </c:pt>
                <c:pt idx="1">
                  <c:v>3.02</c:v>
                </c:pt>
                <c:pt idx="2">
                  <c:v>2.811999999999999</c:v>
                </c:pt>
                <c:pt idx="3">
                  <c:v>3.355999999999999</c:v>
                </c:pt>
              </c:numCache>
            </c:numRef>
          </c:val>
          <c:extLst xmlns:c16r2="http://schemas.microsoft.com/office/drawing/2015/06/chart">
            <c:ext xmlns:c16="http://schemas.microsoft.com/office/drawing/2014/chart" uri="{C3380CC4-5D6E-409C-BE32-E72D297353CC}">
              <c16:uniqueId val="{00000003-5981-4208-9426-90633C02D95D}"/>
            </c:ext>
          </c:extLst>
        </c:ser>
        <c:dLbls>
          <c:showLegendKey val="0"/>
          <c:showVal val="1"/>
          <c:showCatName val="0"/>
          <c:showSerName val="0"/>
          <c:showPercent val="0"/>
          <c:showBubbleSize val="0"/>
        </c:dLbls>
        <c:gapWidth val="24"/>
        <c:overlap val="74"/>
        <c:axId val="-2093028872"/>
        <c:axId val="-2093033400"/>
      </c:barChart>
      <c:catAx>
        <c:axId val="-2093028872"/>
        <c:scaling>
          <c:orientation val="minMax"/>
        </c:scaling>
        <c:delete val="0"/>
        <c:axPos val="b"/>
        <c:numFmt formatCode="General" sourceLinked="0"/>
        <c:majorTickMark val="none"/>
        <c:minorTickMark val="none"/>
        <c:tickLblPos val="nextTo"/>
        <c:spPr>
          <a:ln w="6350">
            <a:solidFill>
              <a:schemeClr val="bg1">
                <a:lumMod val="65000"/>
              </a:schemeClr>
            </a:solidFill>
          </a:ln>
        </c:spPr>
        <c:txPr>
          <a:bodyPr rot="0" vert="horz" anchor="ctr" anchorCtr="0">
            <a:noAutofit/>
          </a:bodyPr>
          <a:lstStyle/>
          <a:p>
            <a:pPr>
              <a:defRPr sz="900" b="0" i="0">
                <a:solidFill>
                  <a:schemeClr val="tx1"/>
                </a:solidFill>
                <a:latin typeface="Arial" pitchFamily="34" charset="0"/>
                <a:cs typeface="Arial" pitchFamily="34" charset="0"/>
              </a:defRPr>
            </a:pPr>
            <a:endParaRPr lang="en-US"/>
          </a:p>
        </c:txPr>
        <c:crossAx val="-2093033400"/>
        <c:crosses val="autoZero"/>
        <c:auto val="1"/>
        <c:lblAlgn val="ctr"/>
        <c:lblOffset val="100"/>
        <c:tickLblSkip val="1"/>
        <c:noMultiLvlLbl val="0"/>
      </c:catAx>
      <c:valAx>
        <c:axId val="-2093033400"/>
        <c:scaling>
          <c:orientation val="minMax"/>
        </c:scaling>
        <c:delete val="1"/>
        <c:axPos val="l"/>
        <c:numFmt formatCode="0.00" sourceLinked="1"/>
        <c:majorTickMark val="out"/>
        <c:minorTickMark val="none"/>
        <c:tickLblPos val="none"/>
        <c:crossAx val="-209302887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lang="en-US" sz="1100" b="0" i="0" u="none" strike="noStrike" kern="1200" baseline="0" dirty="0">
                <a:solidFill>
                  <a:schemeClr val="tx2"/>
                </a:solidFill>
                <a:latin typeface="Arial" pitchFamily="34" charset="0"/>
                <a:ea typeface="+mn-ea"/>
                <a:cs typeface="Arial" pitchFamily="34" charset="0"/>
              </a:defRPr>
            </a:pPr>
            <a:r>
              <a:rPr lang="en-US" sz="1100" b="0" i="0" u="none" strike="noStrike" kern="1200" baseline="0" dirty="0">
                <a:solidFill>
                  <a:schemeClr val="tx1"/>
                </a:solidFill>
                <a:latin typeface="Arial" pitchFamily="34" charset="0"/>
                <a:ea typeface="+mn-ea"/>
                <a:cs typeface="Arial" pitchFamily="34" charset="0"/>
              </a:rPr>
              <a:t>US Treasury Yield Curve (%)</a:t>
            </a:r>
          </a:p>
        </c:rich>
      </c:tx>
      <c:layout>
        <c:manualLayout>
          <c:xMode val="edge"/>
          <c:yMode val="edge"/>
          <c:x val="0.0"/>
          <c:y val="0.0193955084310217"/>
        </c:manualLayout>
      </c:layout>
      <c:overlay val="0"/>
    </c:title>
    <c:autoTitleDeleted val="0"/>
    <c:plotArea>
      <c:layout>
        <c:manualLayout>
          <c:layoutTarget val="inner"/>
          <c:xMode val="edge"/>
          <c:yMode val="edge"/>
          <c:x val="0.0785513594232103"/>
          <c:y val="0.224946099892733"/>
          <c:w val="0.611132588709064"/>
          <c:h val="0.558204651936459"/>
        </c:manualLayout>
      </c:layout>
      <c:scatterChart>
        <c:scatterStyle val="lineMarker"/>
        <c:varyColors val="0"/>
        <c:ser>
          <c:idx val="0"/>
          <c:order val="0"/>
          <c:tx>
            <c:strRef>
              <c:f>Sheet1!$B$1</c:f>
              <c:strCache>
                <c:ptCount val="1"/>
                <c:pt idx="0">
                  <c:v>12/30/2016</c:v>
                </c:pt>
              </c:strCache>
            </c:strRef>
          </c:tx>
          <c:spPr>
            <a:ln>
              <a:solidFill>
                <a:schemeClr val="bg1">
                  <a:lumMod val="50000"/>
                </a:schemeClr>
              </a:solidFill>
            </a:ln>
          </c:spPr>
          <c:marker>
            <c:symbol val="none"/>
          </c:marker>
          <c:dLbls>
            <c:dLbl>
              <c:idx val="7"/>
              <c:layout>
                <c:manualLayout>
                  <c:x val="-0.0231593343970823"/>
                  <c:y val="-0.0405950083574966"/>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1E0-422C-816A-26355DE0990C}"/>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xVal>
            <c:numRef>
              <c:f>Sheet1!$A$2:$A$9</c:f>
              <c:numCache>
                <c:formatCode>General</c:formatCode>
                <c:ptCount val="8"/>
                <c:pt idx="0">
                  <c:v>3.0</c:v>
                </c:pt>
                <c:pt idx="1">
                  <c:v>6.0</c:v>
                </c:pt>
                <c:pt idx="2">
                  <c:v>12.0</c:v>
                </c:pt>
                <c:pt idx="3">
                  <c:v>24.0</c:v>
                </c:pt>
                <c:pt idx="4">
                  <c:v>36.0</c:v>
                </c:pt>
                <c:pt idx="5">
                  <c:v>60.0</c:v>
                </c:pt>
                <c:pt idx="6">
                  <c:v>120.0</c:v>
                </c:pt>
                <c:pt idx="7">
                  <c:v>360.0</c:v>
                </c:pt>
              </c:numCache>
            </c:numRef>
          </c:xVal>
          <c:yVal>
            <c:numRef>
              <c:f>Sheet1!$B$2:$B$9</c:f>
              <c:numCache>
                <c:formatCode>0.00</c:formatCode>
                <c:ptCount val="8"/>
                <c:pt idx="0">
                  <c:v>0.51</c:v>
                </c:pt>
                <c:pt idx="1">
                  <c:v>0.62</c:v>
                </c:pt>
                <c:pt idx="2">
                  <c:v>0.85</c:v>
                </c:pt>
                <c:pt idx="3">
                  <c:v>1.2</c:v>
                </c:pt>
                <c:pt idx="4">
                  <c:v>1.47</c:v>
                </c:pt>
                <c:pt idx="5">
                  <c:v>1.93</c:v>
                </c:pt>
                <c:pt idx="6">
                  <c:v>2.45</c:v>
                </c:pt>
                <c:pt idx="7">
                  <c:v>3.06</c:v>
                </c:pt>
              </c:numCache>
            </c:numRef>
          </c:yVal>
          <c:smooth val="0"/>
          <c:extLst xmlns:c16r2="http://schemas.microsoft.com/office/drawing/2015/06/chart">
            <c:ext xmlns:c16="http://schemas.microsoft.com/office/drawing/2014/chart" uri="{C3380CC4-5D6E-409C-BE32-E72D297353CC}">
              <c16:uniqueId val="{00000001-21E0-422C-816A-26355DE0990C}"/>
            </c:ext>
          </c:extLst>
        </c:ser>
        <c:ser>
          <c:idx val="1"/>
          <c:order val="1"/>
          <c:tx>
            <c:strRef>
              <c:f>Sheet1!$C$1</c:f>
              <c:strCache>
                <c:ptCount val="1"/>
                <c:pt idx="0">
                  <c:v>9/29/2017</c:v>
                </c:pt>
              </c:strCache>
            </c:strRef>
          </c:tx>
          <c:spPr>
            <a:ln>
              <a:solidFill>
                <a:srgbClr val="437189"/>
              </a:solidFill>
            </a:ln>
          </c:spPr>
          <c:marker>
            <c:symbol val="none"/>
          </c:marker>
          <c:dLbls>
            <c:dLbl>
              <c:idx val="7"/>
              <c:layout>
                <c:manualLayout>
                  <c:x val="-0.0115796671985413"/>
                  <c:y val="0.000446541961051007"/>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1E0-422C-816A-26355DE0990C}"/>
                </c:ext>
              </c:extLst>
            </c:dLbl>
            <c:spPr>
              <a:noFill/>
              <a:ln>
                <a:noFill/>
              </a:ln>
              <a:effectLst/>
            </c:spPr>
            <c:txPr>
              <a:bodyPr/>
              <a:lstStyle/>
              <a:p>
                <a:pPr>
                  <a:defRPr>
                    <a:solidFill>
                      <a:schemeClr val="tx2"/>
                    </a:solidFil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xVal>
            <c:numRef>
              <c:f>Sheet1!$A$2:$A$9</c:f>
              <c:numCache>
                <c:formatCode>General</c:formatCode>
                <c:ptCount val="8"/>
                <c:pt idx="0">
                  <c:v>3.0</c:v>
                </c:pt>
                <c:pt idx="1">
                  <c:v>6.0</c:v>
                </c:pt>
                <c:pt idx="2">
                  <c:v>12.0</c:v>
                </c:pt>
                <c:pt idx="3">
                  <c:v>24.0</c:v>
                </c:pt>
                <c:pt idx="4">
                  <c:v>36.0</c:v>
                </c:pt>
                <c:pt idx="5">
                  <c:v>60.0</c:v>
                </c:pt>
                <c:pt idx="6">
                  <c:v>120.0</c:v>
                </c:pt>
                <c:pt idx="7">
                  <c:v>360.0</c:v>
                </c:pt>
              </c:numCache>
            </c:numRef>
          </c:xVal>
          <c:yVal>
            <c:numRef>
              <c:f>Sheet1!$C$2:$C$9</c:f>
              <c:numCache>
                <c:formatCode>0.00</c:formatCode>
                <c:ptCount val="8"/>
                <c:pt idx="0">
                  <c:v>1.06</c:v>
                </c:pt>
                <c:pt idx="1">
                  <c:v>1.2</c:v>
                </c:pt>
                <c:pt idx="2">
                  <c:v>1.31</c:v>
                </c:pt>
                <c:pt idx="3">
                  <c:v>1.47</c:v>
                </c:pt>
                <c:pt idx="4">
                  <c:v>1.62</c:v>
                </c:pt>
                <c:pt idx="5">
                  <c:v>1.92</c:v>
                </c:pt>
                <c:pt idx="6">
                  <c:v>2.33</c:v>
                </c:pt>
                <c:pt idx="7">
                  <c:v>2.86</c:v>
                </c:pt>
              </c:numCache>
            </c:numRef>
          </c:yVal>
          <c:smooth val="0"/>
          <c:extLst xmlns:c16r2="http://schemas.microsoft.com/office/drawing/2015/06/chart">
            <c:ext xmlns:c16="http://schemas.microsoft.com/office/drawing/2014/chart" uri="{C3380CC4-5D6E-409C-BE32-E72D297353CC}">
              <c16:uniqueId val="{00000003-21E0-422C-816A-26355DE0990C}"/>
            </c:ext>
          </c:extLst>
        </c:ser>
        <c:ser>
          <c:idx val="2"/>
          <c:order val="2"/>
          <c:tx>
            <c:strRef>
              <c:f>Sheet1!$D$1</c:f>
              <c:strCache>
                <c:ptCount val="1"/>
                <c:pt idx="0">
                  <c:v>12/29/2017</c:v>
                </c:pt>
              </c:strCache>
            </c:strRef>
          </c:tx>
          <c:spPr>
            <a:ln>
              <a:solidFill>
                <a:srgbClr val="92B9CB"/>
              </a:solidFill>
            </a:ln>
          </c:spPr>
          <c:marker>
            <c:symbol val="none"/>
          </c:marker>
          <c:dLbls>
            <c:dLbl>
              <c:idx val="7"/>
              <c:layout>
                <c:manualLayout>
                  <c:x val="-0.019299445330902"/>
                  <c:y val="0.0347320415577543"/>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1E0-422C-816A-26355DE0990C}"/>
                </c:ext>
              </c:extLst>
            </c:dLbl>
            <c:spPr>
              <a:noFill/>
              <a:ln>
                <a:noFill/>
              </a:ln>
              <a:effectLst/>
            </c:spPr>
            <c:txPr>
              <a:bodyPr/>
              <a:lstStyle/>
              <a:p>
                <a:pPr>
                  <a:defRPr>
                    <a:solidFill>
                      <a:schemeClr val="bg2"/>
                    </a:solidFil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xVal>
            <c:numRef>
              <c:f>Sheet1!$A$2:$A$9</c:f>
              <c:numCache>
                <c:formatCode>General</c:formatCode>
                <c:ptCount val="8"/>
                <c:pt idx="0">
                  <c:v>3.0</c:v>
                </c:pt>
                <c:pt idx="1">
                  <c:v>6.0</c:v>
                </c:pt>
                <c:pt idx="2">
                  <c:v>12.0</c:v>
                </c:pt>
                <c:pt idx="3">
                  <c:v>24.0</c:v>
                </c:pt>
                <c:pt idx="4">
                  <c:v>36.0</c:v>
                </c:pt>
                <c:pt idx="5">
                  <c:v>60.0</c:v>
                </c:pt>
                <c:pt idx="6">
                  <c:v>120.0</c:v>
                </c:pt>
                <c:pt idx="7">
                  <c:v>360.0</c:v>
                </c:pt>
              </c:numCache>
            </c:numRef>
          </c:xVal>
          <c:yVal>
            <c:numRef>
              <c:f>Sheet1!$D$2:$D$9</c:f>
              <c:numCache>
                <c:formatCode>0.00</c:formatCode>
                <c:ptCount val="8"/>
                <c:pt idx="0">
                  <c:v>1.39</c:v>
                </c:pt>
                <c:pt idx="1">
                  <c:v>1.53</c:v>
                </c:pt>
                <c:pt idx="2">
                  <c:v>1.76</c:v>
                </c:pt>
                <c:pt idx="3">
                  <c:v>1.89</c:v>
                </c:pt>
                <c:pt idx="4">
                  <c:v>1.98</c:v>
                </c:pt>
                <c:pt idx="5">
                  <c:v>2.2</c:v>
                </c:pt>
                <c:pt idx="6">
                  <c:v>2.4</c:v>
                </c:pt>
                <c:pt idx="7">
                  <c:v>2.74</c:v>
                </c:pt>
              </c:numCache>
            </c:numRef>
          </c:yVal>
          <c:smooth val="0"/>
          <c:extLst xmlns:c16r2="http://schemas.microsoft.com/office/drawing/2015/06/chart">
            <c:ext xmlns:c16="http://schemas.microsoft.com/office/drawing/2014/chart" uri="{C3380CC4-5D6E-409C-BE32-E72D297353CC}">
              <c16:uniqueId val="{00000005-21E0-422C-816A-26355DE0990C}"/>
            </c:ext>
          </c:extLst>
        </c:ser>
        <c:dLbls>
          <c:showLegendKey val="0"/>
          <c:showVal val="0"/>
          <c:showCatName val="0"/>
          <c:showSerName val="0"/>
          <c:showPercent val="0"/>
          <c:showBubbleSize val="0"/>
        </c:dLbls>
        <c:axId val="-2093126328"/>
        <c:axId val="-2093128552"/>
      </c:scatterChart>
      <c:valAx>
        <c:axId val="-2093126328"/>
        <c:scaling>
          <c:orientation val="minMax"/>
          <c:max val="360.0"/>
          <c:min val="0.0"/>
        </c:scaling>
        <c:delete val="0"/>
        <c:axPos val="b"/>
        <c:numFmt formatCode="General" sourceLinked="1"/>
        <c:majorTickMark val="none"/>
        <c:minorTickMark val="none"/>
        <c:tickLblPos val="none"/>
        <c:spPr>
          <a:ln w="6350">
            <a:solidFill>
              <a:schemeClr val="bg1">
                <a:lumMod val="65000"/>
              </a:schemeClr>
            </a:solidFill>
          </a:ln>
        </c:spPr>
        <c:txPr>
          <a:bodyPr rot="0" vert="horz"/>
          <a:lstStyle/>
          <a:p>
            <a:pPr>
              <a:defRPr sz="600">
                <a:solidFill>
                  <a:schemeClr val="tx1"/>
                </a:solidFill>
                <a:latin typeface="+mn-lt"/>
              </a:defRPr>
            </a:pPr>
            <a:endParaRPr lang="en-US"/>
          </a:p>
        </c:txPr>
        <c:crossAx val="-2093128552"/>
        <c:crosses val="autoZero"/>
        <c:crossBetween val="midCat"/>
      </c:valAx>
      <c:valAx>
        <c:axId val="-2093128552"/>
        <c:scaling>
          <c:orientation val="minMax"/>
          <c:max val="4.0"/>
          <c:min val="0.0"/>
        </c:scaling>
        <c:delete val="0"/>
        <c:axPos val="l"/>
        <c:numFmt formatCode="0.00" sourceLinked="1"/>
        <c:majorTickMark val="none"/>
        <c:minorTickMark val="none"/>
        <c:tickLblPos val="nextTo"/>
        <c:spPr>
          <a:ln w="6350">
            <a:solidFill>
              <a:schemeClr val="bg1">
                <a:lumMod val="65000"/>
              </a:schemeClr>
            </a:solidFill>
          </a:ln>
        </c:spPr>
        <c:txPr>
          <a:bodyPr/>
          <a:lstStyle/>
          <a:p>
            <a:pPr>
              <a:defRPr sz="850">
                <a:solidFill>
                  <a:schemeClr val="tx1"/>
                </a:solidFill>
              </a:defRPr>
            </a:pPr>
            <a:endParaRPr lang="en-US"/>
          </a:p>
        </c:txPr>
        <c:crossAx val="-2093126328"/>
        <c:crosses val="autoZero"/>
        <c:crossBetween val="midCat"/>
        <c:majorUnit val="1.0"/>
      </c:valAx>
    </c:plotArea>
    <c:plotVisOnly val="1"/>
    <c:dispBlanksAs val="gap"/>
    <c:showDLblsOverMax val="0"/>
  </c:chart>
  <c:txPr>
    <a:bodyPr/>
    <a:lstStyle/>
    <a:p>
      <a:pPr>
        <a:defRPr sz="900">
          <a:solidFill>
            <a:schemeClr val="bg1">
              <a:lumMod val="50000"/>
            </a:schemeClr>
          </a:solidFill>
          <a:latin typeface="Arial" pitchFamily="34" charset="0"/>
          <a:cs typeface="Arial" pitchFamily="34" charset="0"/>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1100" b="0" dirty="0">
                <a:solidFill>
                  <a:schemeClr val="tx1"/>
                </a:solidFill>
                <a:effectLst/>
              </a:rPr>
              <a:t>Ranked Returns for 2017</a:t>
            </a:r>
            <a:r>
              <a:rPr lang="en-US" sz="1100" b="0" baseline="0" dirty="0">
                <a:solidFill>
                  <a:schemeClr val="tx1"/>
                </a:solidFill>
                <a:effectLst/>
              </a:rPr>
              <a:t> </a:t>
            </a:r>
            <a:r>
              <a:rPr lang="en-US" sz="1100" b="0" dirty="0">
                <a:solidFill>
                  <a:schemeClr val="tx1"/>
                </a:solidFill>
                <a:effectLst/>
              </a:rPr>
              <a:t>(%)</a:t>
            </a:r>
          </a:p>
        </c:rich>
      </c:tx>
      <c:layout>
        <c:manualLayout>
          <c:xMode val="edge"/>
          <c:yMode val="edge"/>
          <c:x val="0.0111425819973942"/>
          <c:y val="0.0190747056511668"/>
        </c:manualLayout>
      </c:layout>
      <c:overlay val="0"/>
    </c:title>
    <c:autoTitleDeleted val="0"/>
    <c:plotArea>
      <c:layout>
        <c:manualLayout>
          <c:layoutTarget val="inner"/>
          <c:xMode val="edge"/>
          <c:yMode val="edge"/>
          <c:x val="0.242842576332635"/>
          <c:y val="0.270702244643367"/>
          <c:w val="0.650430710549671"/>
          <c:h val="0.675902269513498"/>
        </c:manualLayout>
      </c:layout>
      <c:barChart>
        <c:barDir val="bar"/>
        <c:grouping val="clustered"/>
        <c:varyColors val="0"/>
        <c:ser>
          <c:idx val="0"/>
          <c:order val="0"/>
          <c:tx>
            <c:strRef>
              <c:f>Sheet1!$B$1</c:f>
              <c:strCache>
                <c:ptCount val="1"/>
                <c:pt idx="0">
                  <c:v>Series 1</c:v>
                </c:pt>
              </c:strCache>
            </c:strRef>
          </c:tx>
          <c:spPr>
            <a:solidFill>
              <a:schemeClr val="bg1">
                <a:lumMod val="85000"/>
              </a:schemeClr>
            </a:solidFill>
          </c:spPr>
          <c:invertIfNegative val="0"/>
          <c:dLbls>
            <c:dLbl>
              <c:idx val="0"/>
              <c:spPr/>
              <c:txPr>
                <a:bodyPr/>
                <a:lstStyle/>
                <a:p>
                  <a:pPr algn="ctr">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1"/>
              <c:spPr/>
              <c:txPr>
                <a:bodyPr/>
                <a:lstStyle/>
                <a:p>
                  <a:pPr algn="ctr">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2"/>
              <c:spPr/>
              <c:txPr>
                <a:bodyPr/>
                <a:lstStyle/>
                <a:p>
                  <a:pPr algn="ctr">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3"/>
              <c:spPr/>
              <c:txPr>
                <a:bodyPr/>
                <a:lstStyle/>
                <a:p>
                  <a:pPr algn="ctr">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spPr>
              <a:noFill/>
              <a:ln>
                <a:noFill/>
              </a:ln>
              <a:effectLst/>
            </c:spPr>
            <c:txPr>
              <a:bodyPr/>
              <a:lstStyle/>
              <a:p>
                <a:pPr>
                  <a:defRPr sz="900">
                    <a:solidFill>
                      <a:schemeClr val="tx2"/>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100% Treasury Bills</c:v>
                </c:pt>
                <c:pt idx="1">
                  <c:v>25/75</c:v>
                </c:pt>
                <c:pt idx="2">
                  <c:v>50/50</c:v>
                </c:pt>
                <c:pt idx="3">
                  <c:v>75/25</c:v>
                </c:pt>
                <c:pt idx="4">
                  <c:v>100% Stocks</c:v>
                </c:pt>
              </c:strCache>
            </c:strRef>
          </c:cat>
          <c:val>
            <c:numRef>
              <c:f>Sheet1!$B$2:$B$6</c:f>
              <c:numCache>
                <c:formatCode>0.00</c:formatCode>
                <c:ptCount val="5"/>
                <c:pt idx="0">
                  <c:v>0.8</c:v>
                </c:pt>
                <c:pt idx="1">
                  <c:v>6.33</c:v>
                </c:pt>
                <c:pt idx="2">
                  <c:v>12.14</c:v>
                </c:pt>
                <c:pt idx="3">
                  <c:v>18.23</c:v>
                </c:pt>
                <c:pt idx="4">
                  <c:v>24.62</c:v>
                </c:pt>
              </c:numCache>
            </c:numRef>
          </c:val>
          <c:extLst xmlns:c16r2="http://schemas.microsoft.com/office/drawing/2015/06/chart">
            <c:ext xmlns:c16="http://schemas.microsoft.com/office/drawing/2014/chart" uri="{C3380CC4-5D6E-409C-BE32-E72D297353CC}">
              <c16:uniqueId val="{00000004-5D5A-4A3C-B61E-7752E7E876B6}"/>
            </c:ext>
          </c:extLst>
        </c:ser>
        <c:dLbls>
          <c:showLegendKey val="0"/>
          <c:showVal val="0"/>
          <c:showCatName val="0"/>
          <c:showSerName val="0"/>
          <c:showPercent val="0"/>
          <c:showBubbleSize val="0"/>
        </c:dLbls>
        <c:gapWidth val="43"/>
        <c:axId val="-2143691336"/>
        <c:axId val="-2143667352"/>
      </c:barChart>
      <c:catAx>
        <c:axId val="-2143691336"/>
        <c:scaling>
          <c:orientation val="minMax"/>
        </c:scaling>
        <c:delete val="0"/>
        <c:axPos val="l"/>
        <c:numFmt formatCode="General" sourceLinked="0"/>
        <c:majorTickMark val="none"/>
        <c:minorTickMark val="none"/>
        <c:tickLblPos val="low"/>
        <c:spPr>
          <a:ln w="6350">
            <a:solidFill>
              <a:schemeClr val="bg1">
                <a:lumMod val="65000"/>
              </a:schemeClr>
            </a:solidFill>
          </a:ln>
        </c:spPr>
        <c:txPr>
          <a:bodyPr/>
          <a:lstStyle/>
          <a:p>
            <a:pPr>
              <a:defRPr sz="900">
                <a:solidFill>
                  <a:schemeClr val="tx1"/>
                </a:solidFill>
                <a:latin typeface="Arial" pitchFamily="34" charset="0"/>
                <a:cs typeface="Arial" pitchFamily="34" charset="0"/>
              </a:defRPr>
            </a:pPr>
            <a:endParaRPr lang="en-US"/>
          </a:p>
        </c:txPr>
        <c:crossAx val="-2143667352"/>
        <c:crosses val="autoZero"/>
        <c:auto val="1"/>
        <c:lblAlgn val="ctr"/>
        <c:lblOffset val="100"/>
        <c:noMultiLvlLbl val="0"/>
      </c:catAx>
      <c:valAx>
        <c:axId val="-2143667352"/>
        <c:scaling>
          <c:orientation val="minMax"/>
        </c:scaling>
        <c:delete val="0"/>
        <c:axPos val="b"/>
        <c:numFmt formatCode="0.00" sourceLinked="1"/>
        <c:majorTickMark val="none"/>
        <c:minorTickMark val="none"/>
        <c:tickLblPos val="none"/>
        <c:spPr>
          <a:ln>
            <a:noFill/>
          </a:ln>
        </c:spPr>
        <c:crossAx val="-214369133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1100" b="0" dirty="0">
                <a:solidFill>
                  <a:schemeClr val="tx1"/>
                </a:solidFill>
                <a:effectLst/>
              </a:rPr>
              <a:t>Growth of Wealth: The Relationship between Risk and Return</a:t>
            </a:r>
          </a:p>
        </c:rich>
      </c:tx>
      <c:layout>
        <c:manualLayout>
          <c:xMode val="edge"/>
          <c:yMode val="edge"/>
          <c:x val="0.0112633565697939"/>
          <c:y val="0.0149242117856555"/>
        </c:manualLayout>
      </c:layout>
      <c:overlay val="1"/>
    </c:title>
    <c:autoTitleDeleted val="0"/>
    <c:plotArea>
      <c:layout>
        <c:manualLayout>
          <c:layoutTarget val="inner"/>
          <c:xMode val="edge"/>
          <c:yMode val="edge"/>
          <c:x val="0.115638585529443"/>
          <c:y val="0.187932627914236"/>
          <c:w val="0.69184307631359"/>
          <c:h val="0.633635296994152"/>
        </c:manualLayout>
      </c:layout>
      <c:lineChart>
        <c:grouping val="standard"/>
        <c:varyColors val="0"/>
        <c:ser>
          <c:idx val="0"/>
          <c:order val="0"/>
          <c:tx>
            <c:strRef>
              <c:f>Sheet1!$B$1</c:f>
              <c:strCache>
                <c:ptCount val="1"/>
                <c:pt idx="0">
                  <c:v>MSCI All Country World Index (gross div.)</c:v>
                </c:pt>
              </c:strCache>
            </c:strRef>
          </c:tx>
          <c:spPr>
            <a:ln>
              <a:solidFill>
                <a:srgbClr val="35627D"/>
              </a:solidFill>
            </a:ln>
          </c:spPr>
          <c:marker>
            <c:symbol val="none"/>
          </c:marker>
          <c:cat>
            <c:numRef>
              <c:f>Sheet1!$A$2:$A$361</c:f>
              <c:numCache>
                <c:formatCode>mm/yyyy</c:formatCode>
                <c:ptCount val="360"/>
                <c:pt idx="0">
                  <c:v>32173.0</c:v>
                </c:pt>
                <c:pt idx="1">
                  <c:v>32202.0</c:v>
                </c:pt>
                <c:pt idx="2">
                  <c:v>32233.0</c:v>
                </c:pt>
                <c:pt idx="3">
                  <c:v>32263.0</c:v>
                </c:pt>
                <c:pt idx="4">
                  <c:v>32294.0</c:v>
                </c:pt>
                <c:pt idx="5">
                  <c:v>32324.0</c:v>
                </c:pt>
                <c:pt idx="6">
                  <c:v>32355.0</c:v>
                </c:pt>
                <c:pt idx="7">
                  <c:v>32386.0</c:v>
                </c:pt>
                <c:pt idx="8">
                  <c:v>32416.0</c:v>
                </c:pt>
                <c:pt idx="9">
                  <c:v>32447.0</c:v>
                </c:pt>
                <c:pt idx="10">
                  <c:v>32477.0</c:v>
                </c:pt>
                <c:pt idx="11">
                  <c:v>32508.0</c:v>
                </c:pt>
                <c:pt idx="12">
                  <c:v>32539.0</c:v>
                </c:pt>
                <c:pt idx="13">
                  <c:v>32567.0</c:v>
                </c:pt>
                <c:pt idx="14">
                  <c:v>32598.0</c:v>
                </c:pt>
                <c:pt idx="15">
                  <c:v>32628.0</c:v>
                </c:pt>
                <c:pt idx="16">
                  <c:v>32659.0</c:v>
                </c:pt>
                <c:pt idx="17">
                  <c:v>32689.0</c:v>
                </c:pt>
                <c:pt idx="18">
                  <c:v>32720.0</c:v>
                </c:pt>
                <c:pt idx="19">
                  <c:v>32751.0</c:v>
                </c:pt>
                <c:pt idx="20">
                  <c:v>32781.0</c:v>
                </c:pt>
                <c:pt idx="21">
                  <c:v>32812.0</c:v>
                </c:pt>
                <c:pt idx="22">
                  <c:v>32842.0</c:v>
                </c:pt>
                <c:pt idx="23">
                  <c:v>32873.0</c:v>
                </c:pt>
                <c:pt idx="24">
                  <c:v>32904.0</c:v>
                </c:pt>
                <c:pt idx="25">
                  <c:v>32932.0</c:v>
                </c:pt>
                <c:pt idx="26">
                  <c:v>32963.0</c:v>
                </c:pt>
                <c:pt idx="27">
                  <c:v>32993.0</c:v>
                </c:pt>
                <c:pt idx="28">
                  <c:v>33024.0</c:v>
                </c:pt>
                <c:pt idx="29">
                  <c:v>33054.0</c:v>
                </c:pt>
                <c:pt idx="30">
                  <c:v>33085.0</c:v>
                </c:pt>
                <c:pt idx="31">
                  <c:v>33116.0</c:v>
                </c:pt>
                <c:pt idx="32">
                  <c:v>33146.0</c:v>
                </c:pt>
                <c:pt idx="33">
                  <c:v>33177.0</c:v>
                </c:pt>
                <c:pt idx="34">
                  <c:v>33207.0</c:v>
                </c:pt>
                <c:pt idx="35">
                  <c:v>33238.0</c:v>
                </c:pt>
                <c:pt idx="36">
                  <c:v>33269.0</c:v>
                </c:pt>
                <c:pt idx="37">
                  <c:v>33297.0</c:v>
                </c:pt>
                <c:pt idx="38">
                  <c:v>33328.0</c:v>
                </c:pt>
                <c:pt idx="39">
                  <c:v>33358.0</c:v>
                </c:pt>
                <c:pt idx="40">
                  <c:v>33389.0</c:v>
                </c:pt>
                <c:pt idx="41">
                  <c:v>33419.0</c:v>
                </c:pt>
                <c:pt idx="42">
                  <c:v>33450.0</c:v>
                </c:pt>
                <c:pt idx="43">
                  <c:v>33481.0</c:v>
                </c:pt>
                <c:pt idx="44">
                  <c:v>33511.0</c:v>
                </c:pt>
                <c:pt idx="45">
                  <c:v>33542.0</c:v>
                </c:pt>
                <c:pt idx="46">
                  <c:v>33572.0</c:v>
                </c:pt>
                <c:pt idx="47">
                  <c:v>33603.0</c:v>
                </c:pt>
                <c:pt idx="48">
                  <c:v>33634.0</c:v>
                </c:pt>
                <c:pt idx="49">
                  <c:v>33663.0</c:v>
                </c:pt>
                <c:pt idx="50">
                  <c:v>33694.0</c:v>
                </c:pt>
                <c:pt idx="51">
                  <c:v>33724.0</c:v>
                </c:pt>
                <c:pt idx="52">
                  <c:v>33755.0</c:v>
                </c:pt>
                <c:pt idx="53">
                  <c:v>33785.0</c:v>
                </c:pt>
                <c:pt idx="54">
                  <c:v>33816.0</c:v>
                </c:pt>
                <c:pt idx="55">
                  <c:v>33847.0</c:v>
                </c:pt>
                <c:pt idx="56">
                  <c:v>33877.0</c:v>
                </c:pt>
                <c:pt idx="57">
                  <c:v>33908.0</c:v>
                </c:pt>
                <c:pt idx="58">
                  <c:v>33938.0</c:v>
                </c:pt>
                <c:pt idx="59">
                  <c:v>33969.0</c:v>
                </c:pt>
                <c:pt idx="60">
                  <c:v>34000.0</c:v>
                </c:pt>
                <c:pt idx="61">
                  <c:v>34028.0</c:v>
                </c:pt>
                <c:pt idx="62">
                  <c:v>34059.0</c:v>
                </c:pt>
                <c:pt idx="63">
                  <c:v>34089.0</c:v>
                </c:pt>
                <c:pt idx="64">
                  <c:v>34120.0</c:v>
                </c:pt>
                <c:pt idx="65">
                  <c:v>34150.0</c:v>
                </c:pt>
                <c:pt idx="66">
                  <c:v>34181.0</c:v>
                </c:pt>
                <c:pt idx="67">
                  <c:v>34212.0</c:v>
                </c:pt>
                <c:pt idx="68">
                  <c:v>34242.0</c:v>
                </c:pt>
                <c:pt idx="69">
                  <c:v>34273.0</c:v>
                </c:pt>
                <c:pt idx="70">
                  <c:v>34303.0</c:v>
                </c:pt>
                <c:pt idx="71">
                  <c:v>34334.0</c:v>
                </c:pt>
                <c:pt idx="72">
                  <c:v>34365.0</c:v>
                </c:pt>
                <c:pt idx="73">
                  <c:v>34393.0</c:v>
                </c:pt>
                <c:pt idx="74">
                  <c:v>34424.0</c:v>
                </c:pt>
                <c:pt idx="75">
                  <c:v>34454.0</c:v>
                </c:pt>
                <c:pt idx="76">
                  <c:v>34485.0</c:v>
                </c:pt>
                <c:pt idx="77">
                  <c:v>34515.0</c:v>
                </c:pt>
                <c:pt idx="78">
                  <c:v>34546.0</c:v>
                </c:pt>
                <c:pt idx="79">
                  <c:v>34577.0</c:v>
                </c:pt>
                <c:pt idx="80">
                  <c:v>34607.0</c:v>
                </c:pt>
                <c:pt idx="81">
                  <c:v>34638.0</c:v>
                </c:pt>
                <c:pt idx="82">
                  <c:v>34668.0</c:v>
                </c:pt>
                <c:pt idx="83">
                  <c:v>34699.0</c:v>
                </c:pt>
                <c:pt idx="84">
                  <c:v>34730.0</c:v>
                </c:pt>
                <c:pt idx="85">
                  <c:v>34758.0</c:v>
                </c:pt>
                <c:pt idx="86">
                  <c:v>34789.0</c:v>
                </c:pt>
                <c:pt idx="87">
                  <c:v>34819.0</c:v>
                </c:pt>
                <c:pt idx="88">
                  <c:v>34850.0</c:v>
                </c:pt>
                <c:pt idx="89">
                  <c:v>34880.0</c:v>
                </c:pt>
                <c:pt idx="90">
                  <c:v>34911.0</c:v>
                </c:pt>
                <c:pt idx="91">
                  <c:v>34942.0</c:v>
                </c:pt>
                <c:pt idx="92">
                  <c:v>34972.0</c:v>
                </c:pt>
                <c:pt idx="93">
                  <c:v>35003.0</c:v>
                </c:pt>
                <c:pt idx="94">
                  <c:v>35033.0</c:v>
                </c:pt>
                <c:pt idx="95">
                  <c:v>35064.0</c:v>
                </c:pt>
                <c:pt idx="96">
                  <c:v>35095.0</c:v>
                </c:pt>
                <c:pt idx="97">
                  <c:v>35124.0</c:v>
                </c:pt>
                <c:pt idx="98">
                  <c:v>35155.0</c:v>
                </c:pt>
                <c:pt idx="99">
                  <c:v>35185.0</c:v>
                </c:pt>
                <c:pt idx="100">
                  <c:v>35216.0</c:v>
                </c:pt>
                <c:pt idx="101">
                  <c:v>35246.0</c:v>
                </c:pt>
                <c:pt idx="102">
                  <c:v>35277.0</c:v>
                </c:pt>
                <c:pt idx="103">
                  <c:v>35308.0</c:v>
                </c:pt>
                <c:pt idx="104">
                  <c:v>35338.0</c:v>
                </c:pt>
                <c:pt idx="105">
                  <c:v>35369.0</c:v>
                </c:pt>
                <c:pt idx="106">
                  <c:v>35399.0</c:v>
                </c:pt>
                <c:pt idx="107">
                  <c:v>35430.0</c:v>
                </c:pt>
                <c:pt idx="108">
                  <c:v>35461.0</c:v>
                </c:pt>
                <c:pt idx="109">
                  <c:v>35489.0</c:v>
                </c:pt>
                <c:pt idx="110">
                  <c:v>35520.0</c:v>
                </c:pt>
                <c:pt idx="111">
                  <c:v>35550.0</c:v>
                </c:pt>
                <c:pt idx="112">
                  <c:v>35581.0</c:v>
                </c:pt>
                <c:pt idx="113">
                  <c:v>35611.0</c:v>
                </c:pt>
                <c:pt idx="114">
                  <c:v>35642.0</c:v>
                </c:pt>
                <c:pt idx="115">
                  <c:v>35673.0</c:v>
                </c:pt>
                <c:pt idx="116">
                  <c:v>35703.0</c:v>
                </c:pt>
                <c:pt idx="117">
                  <c:v>35734.0</c:v>
                </c:pt>
                <c:pt idx="118">
                  <c:v>35764.0</c:v>
                </c:pt>
                <c:pt idx="119">
                  <c:v>35795.0</c:v>
                </c:pt>
                <c:pt idx="120">
                  <c:v>35826.0</c:v>
                </c:pt>
                <c:pt idx="121">
                  <c:v>35854.0</c:v>
                </c:pt>
                <c:pt idx="122">
                  <c:v>35885.0</c:v>
                </c:pt>
                <c:pt idx="123">
                  <c:v>35915.0</c:v>
                </c:pt>
                <c:pt idx="124">
                  <c:v>35946.0</c:v>
                </c:pt>
                <c:pt idx="125">
                  <c:v>35976.0</c:v>
                </c:pt>
                <c:pt idx="126">
                  <c:v>36007.0</c:v>
                </c:pt>
                <c:pt idx="127">
                  <c:v>36038.0</c:v>
                </c:pt>
                <c:pt idx="128">
                  <c:v>36068.0</c:v>
                </c:pt>
                <c:pt idx="129">
                  <c:v>36099.0</c:v>
                </c:pt>
                <c:pt idx="130">
                  <c:v>36129.0</c:v>
                </c:pt>
                <c:pt idx="131">
                  <c:v>36160.0</c:v>
                </c:pt>
                <c:pt idx="132">
                  <c:v>36191.0</c:v>
                </c:pt>
                <c:pt idx="133">
                  <c:v>36219.0</c:v>
                </c:pt>
                <c:pt idx="134">
                  <c:v>36250.0</c:v>
                </c:pt>
                <c:pt idx="135">
                  <c:v>36280.0</c:v>
                </c:pt>
                <c:pt idx="136">
                  <c:v>36311.0</c:v>
                </c:pt>
                <c:pt idx="137">
                  <c:v>36341.0</c:v>
                </c:pt>
                <c:pt idx="138">
                  <c:v>36372.0</c:v>
                </c:pt>
                <c:pt idx="139">
                  <c:v>36403.0</c:v>
                </c:pt>
                <c:pt idx="140">
                  <c:v>36433.0</c:v>
                </c:pt>
                <c:pt idx="141">
                  <c:v>36464.0</c:v>
                </c:pt>
                <c:pt idx="142">
                  <c:v>36494.0</c:v>
                </c:pt>
                <c:pt idx="143">
                  <c:v>36525.0</c:v>
                </c:pt>
                <c:pt idx="144">
                  <c:v>36556.0</c:v>
                </c:pt>
                <c:pt idx="145">
                  <c:v>36585.0</c:v>
                </c:pt>
                <c:pt idx="146">
                  <c:v>36616.0</c:v>
                </c:pt>
                <c:pt idx="147">
                  <c:v>36646.0</c:v>
                </c:pt>
                <c:pt idx="148">
                  <c:v>36677.0</c:v>
                </c:pt>
                <c:pt idx="149">
                  <c:v>36707.0</c:v>
                </c:pt>
                <c:pt idx="150">
                  <c:v>36738.0</c:v>
                </c:pt>
                <c:pt idx="151">
                  <c:v>36769.0</c:v>
                </c:pt>
                <c:pt idx="152">
                  <c:v>36799.0</c:v>
                </c:pt>
                <c:pt idx="153">
                  <c:v>36830.0</c:v>
                </c:pt>
                <c:pt idx="154">
                  <c:v>36860.0</c:v>
                </c:pt>
                <c:pt idx="155">
                  <c:v>36891.0</c:v>
                </c:pt>
                <c:pt idx="156">
                  <c:v>36922.0</c:v>
                </c:pt>
                <c:pt idx="157">
                  <c:v>36950.0</c:v>
                </c:pt>
                <c:pt idx="158">
                  <c:v>36981.0</c:v>
                </c:pt>
                <c:pt idx="159">
                  <c:v>37011.0</c:v>
                </c:pt>
                <c:pt idx="160">
                  <c:v>37042.0</c:v>
                </c:pt>
                <c:pt idx="161">
                  <c:v>37072.0</c:v>
                </c:pt>
                <c:pt idx="162">
                  <c:v>37103.0</c:v>
                </c:pt>
                <c:pt idx="163">
                  <c:v>37134.0</c:v>
                </c:pt>
                <c:pt idx="164">
                  <c:v>37164.0</c:v>
                </c:pt>
                <c:pt idx="165">
                  <c:v>37195.0</c:v>
                </c:pt>
                <c:pt idx="166">
                  <c:v>37225.0</c:v>
                </c:pt>
                <c:pt idx="167">
                  <c:v>37256.0</c:v>
                </c:pt>
                <c:pt idx="168">
                  <c:v>37287.0</c:v>
                </c:pt>
                <c:pt idx="169">
                  <c:v>37315.0</c:v>
                </c:pt>
                <c:pt idx="170">
                  <c:v>37346.0</c:v>
                </c:pt>
                <c:pt idx="171">
                  <c:v>37376.0</c:v>
                </c:pt>
                <c:pt idx="172">
                  <c:v>37407.0</c:v>
                </c:pt>
                <c:pt idx="173">
                  <c:v>37437.0</c:v>
                </c:pt>
                <c:pt idx="174">
                  <c:v>37468.0</c:v>
                </c:pt>
                <c:pt idx="175">
                  <c:v>37499.0</c:v>
                </c:pt>
                <c:pt idx="176">
                  <c:v>37529.0</c:v>
                </c:pt>
                <c:pt idx="177">
                  <c:v>37560.0</c:v>
                </c:pt>
                <c:pt idx="178">
                  <c:v>37590.0</c:v>
                </c:pt>
                <c:pt idx="179">
                  <c:v>37621.0</c:v>
                </c:pt>
                <c:pt idx="180">
                  <c:v>37652.0</c:v>
                </c:pt>
                <c:pt idx="181">
                  <c:v>37680.0</c:v>
                </c:pt>
                <c:pt idx="182">
                  <c:v>37711.0</c:v>
                </c:pt>
                <c:pt idx="183">
                  <c:v>37741.0</c:v>
                </c:pt>
                <c:pt idx="184">
                  <c:v>37772.0</c:v>
                </c:pt>
                <c:pt idx="185">
                  <c:v>37802.0</c:v>
                </c:pt>
                <c:pt idx="186">
                  <c:v>37833.0</c:v>
                </c:pt>
                <c:pt idx="187">
                  <c:v>37864.0</c:v>
                </c:pt>
                <c:pt idx="188">
                  <c:v>37894.0</c:v>
                </c:pt>
                <c:pt idx="189">
                  <c:v>37925.0</c:v>
                </c:pt>
                <c:pt idx="190">
                  <c:v>37955.0</c:v>
                </c:pt>
                <c:pt idx="191">
                  <c:v>37986.0</c:v>
                </c:pt>
                <c:pt idx="192">
                  <c:v>38017.0</c:v>
                </c:pt>
                <c:pt idx="193">
                  <c:v>38046.0</c:v>
                </c:pt>
                <c:pt idx="194">
                  <c:v>38077.0</c:v>
                </c:pt>
                <c:pt idx="195">
                  <c:v>38107.0</c:v>
                </c:pt>
                <c:pt idx="196">
                  <c:v>38138.0</c:v>
                </c:pt>
                <c:pt idx="197">
                  <c:v>38168.0</c:v>
                </c:pt>
                <c:pt idx="198">
                  <c:v>38199.0</c:v>
                </c:pt>
                <c:pt idx="199">
                  <c:v>38230.0</c:v>
                </c:pt>
                <c:pt idx="200">
                  <c:v>38260.0</c:v>
                </c:pt>
                <c:pt idx="201">
                  <c:v>38291.0</c:v>
                </c:pt>
                <c:pt idx="202">
                  <c:v>38321.0</c:v>
                </c:pt>
                <c:pt idx="203">
                  <c:v>38352.0</c:v>
                </c:pt>
                <c:pt idx="204">
                  <c:v>38383.0</c:v>
                </c:pt>
                <c:pt idx="205">
                  <c:v>38411.0</c:v>
                </c:pt>
                <c:pt idx="206">
                  <c:v>38442.0</c:v>
                </c:pt>
                <c:pt idx="207">
                  <c:v>38472.0</c:v>
                </c:pt>
                <c:pt idx="208">
                  <c:v>38503.0</c:v>
                </c:pt>
                <c:pt idx="209">
                  <c:v>38533.0</c:v>
                </c:pt>
                <c:pt idx="210">
                  <c:v>38564.0</c:v>
                </c:pt>
                <c:pt idx="211">
                  <c:v>38595.0</c:v>
                </c:pt>
                <c:pt idx="212">
                  <c:v>38625.0</c:v>
                </c:pt>
                <c:pt idx="213">
                  <c:v>38656.0</c:v>
                </c:pt>
                <c:pt idx="214">
                  <c:v>38686.0</c:v>
                </c:pt>
                <c:pt idx="215">
                  <c:v>38717.0</c:v>
                </c:pt>
                <c:pt idx="216">
                  <c:v>38748.0</c:v>
                </c:pt>
                <c:pt idx="217">
                  <c:v>38776.0</c:v>
                </c:pt>
                <c:pt idx="218">
                  <c:v>38807.0</c:v>
                </c:pt>
                <c:pt idx="219">
                  <c:v>38837.0</c:v>
                </c:pt>
                <c:pt idx="220">
                  <c:v>38868.0</c:v>
                </c:pt>
                <c:pt idx="221">
                  <c:v>38898.0</c:v>
                </c:pt>
                <c:pt idx="222">
                  <c:v>38929.0</c:v>
                </c:pt>
                <c:pt idx="223">
                  <c:v>38960.0</c:v>
                </c:pt>
                <c:pt idx="224">
                  <c:v>38990.0</c:v>
                </c:pt>
                <c:pt idx="225">
                  <c:v>39021.0</c:v>
                </c:pt>
                <c:pt idx="226">
                  <c:v>39051.0</c:v>
                </c:pt>
                <c:pt idx="227">
                  <c:v>39082.0</c:v>
                </c:pt>
                <c:pt idx="228">
                  <c:v>39113.0</c:v>
                </c:pt>
                <c:pt idx="229">
                  <c:v>39141.0</c:v>
                </c:pt>
                <c:pt idx="230">
                  <c:v>39172.0</c:v>
                </c:pt>
                <c:pt idx="231">
                  <c:v>39202.0</c:v>
                </c:pt>
                <c:pt idx="232">
                  <c:v>39233.0</c:v>
                </c:pt>
                <c:pt idx="233">
                  <c:v>39263.0</c:v>
                </c:pt>
                <c:pt idx="234">
                  <c:v>39294.0</c:v>
                </c:pt>
                <c:pt idx="235">
                  <c:v>39325.0</c:v>
                </c:pt>
                <c:pt idx="236">
                  <c:v>39355.0</c:v>
                </c:pt>
                <c:pt idx="237">
                  <c:v>39386.0</c:v>
                </c:pt>
                <c:pt idx="238">
                  <c:v>39416.0</c:v>
                </c:pt>
                <c:pt idx="239">
                  <c:v>39447.0</c:v>
                </c:pt>
                <c:pt idx="240">
                  <c:v>39478.0</c:v>
                </c:pt>
                <c:pt idx="241">
                  <c:v>39507.0</c:v>
                </c:pt>
                <c:pt idx="242">
                  <c:v>39538.0</c:v>
                </c:pt>
                <c:pt idx="243">
                  <c:v>39568.0</c:v>
                </c:pt>
                <c:pt idx="244">
                  <c:v>39599.0</c:v>
                </c:pt>
                <c:pt idx="245">
                  <c:v>39629.0</c:v>
                </c:pt>
                <c:pt idx="246">
                  <c:v>39660.0</c:v>
                </c:pt>
                <c:pt idx="247">
                  <c:v>39691.0</c:v>
                </c:pt>
                <c:pt idx="248">
                  <c:v>39721.0</c:v>
                </c:pt>
                <c:pt idx="249">
                  <c:v>39752.0</c:v>
                </c:pt>
                <c:pt idx="250">
                  <c:v>39782.0</c:v>
                </c:pt>
                <c:pt idx="251">
                  <c:v>39813.0</c:v>
                </c:pt>
                <c:pt idx="252">
                  <c:v>39844.0</c:v>
                </c:pt>
                <c:pt idx="253">
                  <c:v>39872.0</c:v>
                </c:pt>
                <c:pt idx="254">
                  <c:v>39903.0</c:v>
                </c:pt>
                <c:pt idx="255">
                  <c:v>39933.0</c:v>
                </c:pt>
                <c:pt idx="256">
                  <c:v>39964.0</c:v>
                </c:pt>
                <c:pt idx="257">
                  <c:v>39994.0</c:v>
                </c:pt>
                <c:pt idx="258">
                  <c:v>40025.0</c:v>
                </c:pt>
                <c:pt idx="259">
                  <c:v>40056.0</c:v>
                </c:pt>
                <c:pt idx="260">
                  <c:v>40086.0</c:v>
                </c:pt>
                <c:pt idx="261">
                  <c:v>40117.0</c:v>
                </c:pt>
                <c:pt idx="262">
                  <c:v>40147.0</c:v>
                </c:pt>
                <c:pt idx="263">
                  <c:v>40178.0</c:v>
                </c:pt>
                <c:pt idx="264">
                  <c:v>40209.0</c:v>
                </c:pt>
                <c:pt idx="265">
                  <c:v>40237.0</c:v>
                </c:pt>
                <c:pt idx="266">
                  <c:v>40268.0</c:v>
                </c:pt>
                <c:pt idx="267">
                  <c:v>40298.0</c:v>
                </c:pt>
                <c:pt idx="268">
                  <c:v>40329.0</c:v>
                </c:pt>
                <c:pt idx="269">
                  <c:v>40359.0</c:v>
                </c:pt>
                <c:pt idx="270">
                  <c:v>40390.0</c:v>
                </c:pt>
                <c:pt idx="271">
                  <c:v>40421.0</c:v>
                </c:pt>
                <c:pt idx="272">
                  <c:v>40451.0</c:v>
                </c:pt>
                <c:pt idx="273">
                  <c:v>40482.0</c:v>
                </c:pt>
                <c:pt idx="274">
                  <c:v>40512.0</c:v>
                </c:pt>
                <c:pt idx="275">
                  <c:v>40543.0</c:v>
                </c:pt>
                <c:pt idx="276">
                  <c:v>40574.0</c:v>
                </c:pt>
                <c:pt idx="277">
                  <c:v>40602.0</c:v>
                </c:pt>
                <c:pt idx="278">
                  <c:v>40633.0</c:v>
                </c:pt>
                <c:pt idx="279">
                  <c:v>40663.0</c:v>
                </c:pt>
                <c:pt idx="280">
                  <c:v>40694.0</c:v>
                </c:pt>
                <c:pt idx="281">
                  <c:v>40724.0</c:v>
                </c:pt>
                <c:pt idx="282">
                  <c:v>40755.0</c:v>
                </c:pt>
                <c:pt idx="283">
                  <c:v>40786.0</c:v>
                </c:pt>
                <c:pt idx="284">
                  <c:v>40816.0</c:v>
                </c:pt>
                <c:pt idx="285">
                  <c:v>40847.0</c:v>
                </c:pt>
                <c:pt idx="286">
                  <c:v>40877.0</c:v>
                </c:pt>
                <c:pt idx="287">
                  <c:v>40908.0</c:v>
                </c:pt>
                <c:pt idx="288">
                  <c:v>40939.0</c:v>
                </c:pt>
                <c:pt idx="289">
                  <c:v>40968.0</c:v>
                </c:pt>
                <c:pt idx="290">
                  <c:v>40999.0</c:v>
                </c:pt>
                <c:pt idx="291">
                  <c:v>41029.0</c:v>
                </c:pt>
                <c:pt idx="292">
                  <c:v>41060.0</c:v>
                </c:pt>
                <c:pt idx="293">
                  <c:v>41090.0</c:v>
                </c:pt>
                <c:pt idx="294">
                  <c:v>41121.0</c:v>
                </c:pt>
                <c:pt idx="295">
                  <c:v>41152.0</c:v>
                </c:pt>
                <c:pt idx="296">
                  <c:v>41182.0</c:v>
                </c:pt>
                <c:pt idx="297">
                  <c:v>41213.0</c:v>
                </c:pt>
                <c:pt idx="298">
                  <c:v>41243.0</c:v>
                </c:pt>
                <c:pt idx="299">
                  <c:v>41274.0</c:v>
                </c:pt>
                <c:pt idx="300">
                  <c:v>41305.0</c:v>
                </c:pt>
                <c:pt idx="301">
                  <c:v>41333.0</c:v>
                </c:pt>
                <c:pt idx="302">
                  <c:v>41364.0</c:v>
                </c:pt>
                <c:pt idx="303">
                  <c:v>41394.0</c:v>
                </c:pt>
                <c:pt idx="304">
                  <c:v>41425.0</c:v>
                </c:pt>
                <c:pt idx="305">
                  <c:v>41455.0</c:v>
                </c:pt>
                <c:pt idx="306">
                  <c:v>41486.0</c:v>
                </c:pt>
                <c:pt idx="307">
                  <c:v>41517.0</c:v>
                </c:pt>
                <c:pt idx="308">
                  <c:v>41547.0</c:v>
                </c:pt>
                <c:pt idx="309">
                  <c:v>41578.0</c:v>
                </c:pt>
                <c:pt idx="310">
                  <c:v>41608.0</c:v>
                </c:pt>
                <c:pt idx="311">
                  <c:v>41639.0</c:v>
                </c:pt>
                <c:pt idx="312">
                  <c:v>41670.0</c:v>
                </c:pt>
                <c:pt idx="313">
                  <c:v>41698.0</c:v>
                </c:pt>
                <c:pt idx="314">
                  <c:v>41729.0</c:v>
                </c:pt>
                <c:pt idx="315">
                  <c:v>41759.0</c:v>
                </c:pt>
                <c:pt idx="316">
                  <c:v>41790.0</c:v>
                </c:pt>
                <c:pt idx="317">
                  <c:v>41820.0</c:v>
                </c:pt>
                <c:pt idx="318">
                  <c:v>41851.0</c:v>
                </c:pt>
                <c:pt idx="319">
                  <c:v>41882.0</c:v>
                </c:pt>
                <c:pt idx="320">
                  <c:v>41912.0</c:v>
                </c:pt>
                <c:pt idx="321">
                  <c:v>41943.0</c:v>
                </c:pt>
                <c:pt idx="322">
                  <c:v>41973.0</c:v>
                </c:pt>
                <c:pt idx="323">
                  <c:v>42004.0</c:v>
                </c:pt>
                <c:pt idx="324">
                  <c:v>42035.0</c:v>
                </c:pt>
                <c:pt idx="325">
                  <c:v>42063.0</c:v>
                </c:pt>
                <c:pt idx="326">
                  <c:v>42094.0</c:v>
                </c:pt>
                <c:pt idx="327">
                  <c:v>42124.0</c:v>
                </c:pt>
                <c:pt idx="328">
                  <c:v>42155.0</c:v>
                </c:pt>
                <c:pt idx="329">
                  <c:v>42185.0</c:v>
                </c:pt>
                <c:pt idx="330">
                  <c:v>42216.0</c:v>
                </c:pt>
                <c:pt idx="331">
                  <c:v>42247.0</c:v>
                </c:pt>
                <c:pt idx="332">
                  <c:v>42277.0</c:v>
                </c:pt>
                <c:pt idx="333">
                  <c:v>42308.0</c:v>
                </c:pt>
                <c:pt idx="334">
                  <c:v>42338.0</c:v>
                </c:pt>
                <c:pt idx="335">
                  <c:v>42369.0</c:v>
                </c:pt>
                <c:pt idx="336">
                  <c:v>42400.0</c:v>
                </c:pt>
                <c:pt idx="337">
                  <c:v>42429.0</c:v>
                </c:pt>
                <c:pt idx="338">
                  <c:v>42460.0</c:v>
                </c:pt>
                <c:pt idx="339">
                  <c:v>42490.0</c:v>
                </c:pt>
                <c:pt idx="340">
                  <c:v>42521.0</c:v>
                </c:pt>
                <c:pt idx="341">
                  <c:v>42551.0</c:v>
                </c:pt>
                <c:pt idx="342">
                  <c:v>42582.0</c:v>
                </c:pt>
                <c:pt idx="343">
                  <c:v>42613.0</c:v>
                </c:pt>
                <c:pt idx="344">
                  <c:v>42643.0</c:v>
                </c:pt>
                <c:pt idx="345">
                  <c:v>42674.0</c:v>
                </c:pt>
                <c:pt idx="346">
                  <c:v>42704.0</c:v>
                </c:pt>
                <c:pt idx="347">
                  <c:v>42735.0</c:v>
                </c:pt>
                <c:pt idx="348">
                  <c:v>42766.0</c:v>
                </c:pt>
                <c:pt idx="349">
                  <c:v>42794.0</c:v>
                </c:pt>
                <c:pt idx="350">
                  <c:v>42825.0</c:v>
                </c:pt>
                <c:pt idx="351">
                  <c:v>42855.0</c:v>
                </c:pt>
                <c:pt idx="352">
                  <c:v>42886.0</c:v>
                </c:pt>
                <c:pt idx="353">
                  <c:v>42916.0</c:v>
                </c:pt>
                <c:pt idx="354">
                  <c:v>42947.0</c:v>
                </c:pt>
                <c:pt idx="355">
                  <c:v>42978.0</c:v>
                </c:pt>
                <c:pt idx="356">
                  <c:v>43008.0</c:v>
                </c:pt>
                <c:pt idx="357">
                  <c:v>43039.0</c:v>
                </c:pt>
                <c:pt idx="358">
                  <c:v>43069.0</c:v>
                </c:pt>
                <c:pt idx="359">
                  <c:v>43100.0</c:v>
                </c:pt>
              </c:numCache>
            </c:numRef>
          </c:cat>
          <c:val>
            <c:numRef>
              <c:f>Sheet1!$B$2:$B$361</c:f>
              <c:numCache>
                <c:formatCode>_(* #,##0_);_(* \(#,##0\);_(* "-"??_);_(@_)</c:formatCode>
                <c:ptCount val="360"/>
                <c:pt idx="0">
                  <c:v>10253.3</c:v>
                </c:pt>
                <c:pt idx="1">
                  <c:v>10848.7999998459</c:v>
                </c:pt>
                <c:pt idx="2">
                  <c:v>11186.1999993146</c:v>
                </c:pt>
                <c:pt idx="3">
                  <c:v>11331.3999996113</c:v>
                </c:pt>
                <c:pt idx="4">
                  <c:v>11110.19999970799</c:v>
                </c:pt>
                <c:pt idx="5">
                  <c:v>11101.4000002562</c:v>
                </c:pt>
                <c:pt idx="6">
                  <c:v>11309.5000006479</c:v>
                </c:pt>
                <c:pt idx="7">
                  <c:v>10690.7000001378</c:v>
                </c:pt>
                <c:pt idx="8">
                  <c:v>11152.6000003176</c:v>
                </c:pt>
                <c:pt idx="9">
                  <c:v>11884.9000006874</c:v>
                </c:pt>
                <c:pt idx="10">
                  <c:v>12285.8000011182</c:v>
                </c:pt>
                <c:pt idx="11">
                  <c:v>12399.100001331</c:v>
                </c:pt>
                <c:pt idx="12">
                  <c:v>12848.2000009655</c:v>
                </c:pt>
                <c:pt idx="13">
                  <c:v>12772.3000008009</c:v>
                </c:pt>
                <c:pt idx="14">
                  <c:v>12702.0000009705</c:v>
                </c:pt>
                <c:pt idx="15">
                  <c:v>13021.7000012143</c:v>
                </c:pt>
                <c:pt idx="16">
                  <c:v>12714.6000007722</c:v>
                </c:pt>
                <c:pt idx="17">
                  <c:v>12538.1000011337</c:v>
                </c:pt>
                <c:pt idx="18">
                  <c:v>13955.1000016553</c:v>
                </c:pt>
                <c:pt idx="19">
                  <c:v>13627.1000010612</c:v>
                </c:pt>
                <c:pt idx="20">
                  <c:v>14039.7000008002</c:v>
                </c:pt>
                <c:pt idx="21">
                  <c:v>13588.1000003733</c:v>
                </c:pt>
                <c:pt idx="22">
                  <c:v>14122.8000010292</c:v>
                </c:pt>
                <c:pt idx="23">
                  <c:v>14587.0000009484</c:v>
                </c:pt>
                <c:pt idx="24">
                  <c:v>13917.2000003376</c:v>
                </c:pt>
                <c:pt idx="25">
                  <c:v>13333.0000006117</c:v>
                </c:pt>
                <c:pt idx="26">
                  <c:v>12510.0000000884</c:v>
                </c:pt>
                <c:pt idx="27">
                  <c:v>12353.0000004873</c:v>
                </c:pt>
                <c:pt idx="28">
                  <c:v>13643.6999999347</c:v>
                </c:pt>
                <c:pt idx="29">
                  <c:v>13552.0999992699</c:v>
                </c:pt>
                <c:pt idx="30">
                  <c:v>13689.6999998193</c:v>
                </c:pt>
                <c:pt idx="31">
                  <c:v>12402.8000004888</c:v>
                </c:pt>
                <c:pt idx="32">
                  <c:v>11106.9000010384</c:v>
                </c:pt>
                <c:pt idx="33">
                  <c:v>12129.0000005853</c:v>
                </c:pt>
                <c:pt idx="34">
                  <c:v>11925.7000011652</c:v>
                </c:pt>
                <c:pt idx="35">
                  <c:v>12183.0000006627</c:v>
                </c:pt>
                <c:pt idx="36">
                  <c:v>12633.6000000992</c:v>
                </c:pt>
                <c:pt idx="37">
                  <c:v>13821.7000000138</c:v>
                </c:pt>
                <c:pt idx="38">
                  <c:v>13436.0000005597</c:v>
                </c:pt>
                <c:pt idx="39">
                  <c:v>13549.2000002185</c:v>
                </c:pt>
                <c:pt idx="40">
                  <c:v>13873.3000008635</c:v>
                </c:pt>
                <c:pt idx="41">
                  <c:v>13027.4000002627</c:v>
                </c:pt>
                <c:pt idx="42">
                  <c:v>13648.0000005877</c:v>
                </c:pt>
                <c:pt idx="43">
                  <c:v>13620.5000012009</c:v>
                </c:pt>
                <c:pt idx="44">
                  <c:v>13967.4000008766</c:v>
                </c:pt>
                <c:pt idx="45">
                  <c:v>14210.5000013522</c:v>
                </c:pt>
                <c:pt idx="46">
                  <c:v>13599.0000008614</c:v>
                </c:pt>
                <c:pt idx="47">
                  <c:v>14608.900000352</c:v>
                </c:pt>
                <c:pt idx="48">
                  <c:v>14390.5000000677</c:v>
                </c:pt>
                <c:pt idx="49">
                  <c:v>14173.0999996403</c:v>
                </c:pt>
                <c:pt idx="50">
                  <c:v>13542.1999996297</c:v>
                </c:pt>
                <c:pt idx="51">
                  <c:v>13723.7999997142</c:v>
                </c:pt>
                <c:pt idx="52">
                  <c:v>14249.7999995635</c:v>
                </c:pt>
                <c:pt idx="53">
                  <c:v>13741.6999995072</c:v>
                </c:pt>
                <c:pt idx="54">
                  <c:v>13785.5999997383</c:v>
                </c:pt>
                <c:pt idx="55">
                  <c:v>14094.6999991885</c:v>
                </c:pt>
                <c:pt idx="56">
                  <c:v>13974.5999992024</c:v>
                </c:pt>
                <c:pt idx="57">
                  <c:v>13632.7999994037</c:v>
                </c:pt>
                <c:pt idx="58">
                  <c:v>13859.6999996329</c:v>
                </c:pt>
                <c:pt idx="59">
                  <c:v>13990.7999996176</c:v>
                </c:pt>
                <c:pt idx="60">
                  <c:v>14040.2999998547</c:v>
                </c:pt>
                <c:pt idx="61">
                  <c:v>14370.4999998961</c:v>
                </c:pt>
                <c:pt idx="62">
                  <c:v>15196.2999991979</c:v>
                </c:pt>
                <c:pt idx="63">
                  <c:v>15886.4999996839</c:v>
                </c:pt>
                <c:pt idx="64">
                  <c:v>16259.6999989051</c:v>
                </c:pt>
                <c:pt idx="65">
                  <c:v>16154.1999988466</c:v>
                </c:pt>
                <c:pt idx="66">
                  <c:v>16489.1999990649</c:v>
                </c:pt>
                <c:pt idx="67">
                  <c:v>17271.0999986213</c:v>
                </c:pt>
                <c:pt idx="68">
                  <c:v>16981.4999986744</c:v>
                </c:pt>
                <c:pt idx="69">
                  <c:v>17484.399999094</c:v>
                </c:pt>
                <c:pt idx="70">
                  <c:v>16575.4999994665</c:v>
                </c:pt>
                <c:pt idx="71">
                  <c:v>17471.9999994825</c:v>
                </c:pt>
                <c:pt idx="72">
                  <c:v>18630.6999989234</c:v>
                </c:pt>
                <c:pt idx="73">
                  <c:v>18361.3999989722</c:v>
                </c:pt>
                <c:pt idx="74">
                  <c:v>17536.3999989343</c:v>
                </c:pt>
                <c:pt idx="75">
                  <c:v>18013.2999996794</c:v>
                </c:pt>
                <c:pt idx="76">
                  <c:v>18119.50000014</c:v>
                </c:pt>
                <c:pt idx="77">
                  <c:v>18031.4999993185</c:v>
                </c:pt>
                <c:pt idx="78">
                  <c:v>18430.5999989943</c:v>
                </c:pt>
                <c:pt idx="79">
                  <c:v>19087.0999983244</c:v>
                </c:pt>
                <c:pt idx="80">
                  <c:v>18638.899999145</c:v>
                </c:pt>
                <c:pt idx="81">
                  <c:v>19116.5999999447</c:v>
                </c:pt>
                <c:pt idx="82">
                  <c:v>18286.3999996471</c:v>
                </c:pt>
                <c:pt idx="83">
                  <c:v>18350.20000028471</c:v>
                </c:pt>
                <c:pt idx="84">
                  <c:v>17976.7999995335</c:v>
                </c:pt>
                <c:pt idx="85">
                  <c:v>18168.80000029221</c:v>
                </c:pt>
                <c:pt idx="86">
                  <c:v>19000.99999998599</c:v>
                </c:pt>
                <c:pt idx="87">
                  <c:v>19692.0999998554</c:v>
                </c:pt>
                <c:pt idx="88">
                  <c:v>19909.5000001082</c:v>
                </c:pt>
                <c:pt idx="89">
                  <c:v>19913.89999960819</c:v>
                </c:pt>
                <c:pt idx="90">
                  <c:v>20877.4000003117</c:v>
                </c:pt>
                <c:pt idx="91">
                  <c:v>20420.2999998317</c:v>
                </c:pt>
                <c:pt idx="92">
                  <c:v>20982.0999996327</c:v>
                </c:pt>
                <c:pt idx="93">
                  <c:v>20631.3999997584</c:v>
                </c:pt>
                <c:pt idx="94">
                  <c:v>21280.3999998834</c:v>
                </c:pt>
                <c:pt idx="95">
                  <c:v>21921.1999991183</c:v>
                </c:pt>
                <c:pt idx="96">
                  <c:v>22408.4999998457</c:v>
                </c:pt>
                <c:pt idx="97">
                  <c:v>22501.7999990732</c:v>
                </c:pt>
                <c:pt idx="98">
                  <c:v>22848.19999884209</c:v>
                </c:pt>
                <c:pt idx="99">
                  <c:v>23406.0999984327</c:v>
                </c:pt>
                <c:pt idx="100">
                  <c:v>23430.2999982339</c:v>
                </c:pt>
                <c:pt idx="101">
                  <c:v>23558.7999991747</c:v>
                </c:pt>
                <c:pt idx="102">
                  <c:v>22678.8999985667</c:v>
                </c:pt>
                <c:pt idx="103">
                  <c:v>22958.5999993904</c:v>
                </c:pt>
                <c:pt idx="104">
                  <c:v>23806.3999999415</c:v>
                </c:pt>
                <c:pt idx="105">
                  <c:v>23901.6000009194</c:v>
                </c:pt>
                <c:pt idx="106">
                  <c:v>25179.4000015185</c:v>
                </c:pt>
                <c:pt idx="107">
                  <c:v>24814.7000007019</c:v>
                </c:pt>
                <c:pt idx="108">
                  <c:v>25231.00000124431</c:v>
                </c:pt>
                <c:pt idx="109">
                  <c:v>25575.00000025081</c:v>
                </c:pt>
                <c:pt idx="110">
                  <c:v>25063.39999943829</c:v>
                </c:pt>
                <c:pt idx="111">
                  <c:v>25868.4000003255</c:v>
                </c:pt>
                <c:pt idx="112">
                  <c:v>27411.8999997734</c:v>
                </c:pt>
                <c:pt idx="113">
                  <c:v>28814.6000007016</c:v>
                </c:pt>
                <c:pt idx="114">
                  <c:v>30117.5000007839</c:v>
                </c:pt>
                <c:pt idx="115">
                  <c:v>28004.4000014739</c:v>
                </c:pt>
                <c:pt idx="116">
                  <c:v>29497.9000003349</c:v>
                </c:pt>
                <c:pt idx="117">
                  <c:v>27741.50000093059</c:v>
                </c:pt>
                <c:pt idx="118">
                  <c:v>28165.9000013924</c:v>
                </c:pt>
                <c:pt idx="119">
                  <c:v>28535.7000000079</c:v>
                </c:pt>
                <c:pt idx="120">
                  <c:v>29163.9000009005</c:v>
                </c:pt>
                <c:pt idx="121">
                  <c:v>31158.9999997731</c:v>
                </c:pt>
                <c:pt idx="122">
                  <c:v>32488.4999983976</c:v>
                </c:pt>
                <c:pt idx="123">
                  <c:v>32792.99999808969</c:v>
                </c:pt>
                <c:pt idx="124">
                  <c:v>32170.7999991358</c:v>
                </c:pt>
                <c:pt idx="125">
                  <c:v>32750.3999992165</c:v>
                </c:pt>
                <c:pt idx="126">
                  <c:v>32761.10000030159</c:v>
                </c:pt>
                <c:pt idx="127">
                  <c:v>28171.2000010048</c:v>
                </c:pt>
                <c:pt idx="128">
                  <c:v>28731.6000001833</c:v>
                </c:pt>
                <c:pt idx="129">
                  <c:v>31355.59999884719</c:v>
                </c:pt>
                <c:pt idx="130">
                  <c:v>33259.19999865939</c:v>
                </c:pt>
                <c:pt idx="131">
                  <c:v>34803.7999979728</c:v>
                </c:pt>
                <c:pt idx="132">
                  <c:v>35515.09999794069</c:v>
                </c:pt>
                <c:pt idx="133">
                  <c:v>34622.49999832129</c:v>
                </c:pt>
                <c:pt idx="134">
                  <c:v>36179.799998356</c:v>
                </c:pt>
                <c:pt idx="135">
                  <c:v>37742.8999970497</c:v>
                </c:pt>
                <c:pt idx="136">
                  <c:v>36409.19999658049</c:v>
                </c:pt>
                <c:pt idx="137">
                  <c:v>38221.8999980276</c:v>
                </c:pt>
                <c:pt idx="138">
                  <c:v>38065.6999964491</c:v>
                </c:pt>
                <c:pt idx="139">
                  <c:v>38019.99999573069</c:v>
                </c:pt>
                <c:pt idx="140">
                  <c:v>37610.09999602079</c:v>
                </c:pt>
                <c:pt idx="141">
                  <c:v>39514.8999958772</c:v>
                </c:pt>
                <c:pt idx="142">
                  <c:v>40742.69999416928</c:v>
                </c:pt>
                <c:pt idx="143">
                  <c:v>44136.89999562739</c:v>
                </c:pt>
                <c:pt idx="144">
                  <c:v>41755.9999963949</c:v>
                </c:pt>
                <c:pt idx="145">
                  <c:v>41897.79999432229</c:v>
                </c:pt>
                <c:pt idx="146">
                  <c:v>44652.0999940516</c:v>
                </c:pt>
                <c:pt idx="147">
                  <c:v>42649.19999348989</c:v>
                </c:pt>
                <c:pt idx="148">
                  <c:v>41542.3999933379</c:v>
                </c:pt>
                <c:pt idx="149">
                  <c:v>42950.49999273378</c:v>
                </c:pt>
                <c:pt idx="150">
                  <c:v>41688.99999414221</c:v>
                </c:pt>
                <c:pt idx="151">
                  <c:v>42984.9999944909</c:v>
                </c:pt>
                <c:pt idx="152">
                  <c:v>40624.0999961525</c:v>
                </c:pt>
                <c:pt idx="153">
                  <c:v>39829.29999730719</c:v>
                </c:pt>
                <c:pt idx="154">
                  <c:v>37361.7999993218</c:v>
                </c:pt>
                <c:pt idx="155">
                  <c:v>37985.8999988476</c:v>
                </c:pt>
                <c:pt idx="156">
                  <c:v>38946.3000003935</c:v>
                </c:pt>
                <c:pt idx="157">
                  <c:v>35669.3999986906</c:v>
                </c:pt>
                <c:pt idx="158">
                  <c:v>33268.29999867999</c:v>
                </c:pt>
                <c:pt idx="159">
                  <c:v>35691.4999970188</c:v>
                </c:pt>
                <c:pt idx="160">
                  <c:v>35293.59999788909</c:v>
                </c:pt>
                <c:pt idx="161">
                  <c:v>34212.29999725299</c:v>
                </c:pt>
                <c:pt idx="162">
                  <c:v>33673.09999566778</c:v>
                </c:pt>
                <c:pt idx="163">
                  <c:v>32125.5999970673</c:v>
                </c:pt>
                <c:pt idx="164">
                  <c:v>29191.0999958892</c:v>
                </c:pt>
                <c:pt idx="165">
                  <c:v>29811.3999971171</c:v>
                </c:pt>
                <c:pt idx="166">
                  <c:v>31644.7999968992</c:v>
                </c:pt>
                <c:pt idx="167">
                  <c:v>31941.399995408</c:v>
                </c:pt>
                <c:pt idx="168">
                  <c:v>31066.1999946826</c:v>
                </c:pt>
                <c:pt idx="169">
                  <c:v>30837.9999948435</c:v>
                </c:pt>
                <c:pt idx="170">
                  <c:v>32230.59999477341</c:v>
                </c:pt>
                <c:pt idx="171">
                  <c:v>31209.7999962608</c:v>
                </c:pt>
                <c:pt idx="172">
                  <c:v>31253.8999960689</c:v>
                </c:pt>
                <c:pt idx="173">
                  <c:v>29346.5999949712</c:v>
                </c:pt>
                <c:pt idx="174">
                  <c:v>26885.4999960428</c:v>
                </c:pt>
                <c:pt idx="175">
                  <c:v>26954.9999948533</c:v>
                </c:pt>
                <c:pt idx="176">
                  <c:v>23998.4999947293</c:v>
                </c:pt>
                <c:pt idx="177">
                  <c:v>25765.6999942376</c:v>
                </c:pt>
                <c:pt idx="178">
                  <c:v>27175.0999931243</c:v>
                </c:pt>
                <c:pt idx="179">
                  <c:v>25879.4999937899</c:v>
                </c:pt>
                <c:pt idx="180">
                  <c:v>25124.1999931024</c:v>
                </c:pt>
                <c:pt idx="181">
                  <c:v>24683.8999936596</c:v>
                </c:pt>
                <c:pt idx="182">
                  <c:v>24590.59999333999</c:v>
                </c:pt>
                <c:pt idx="183">
                  <c:v>26786.59999347099</c:v>
                </c:pt>
                <c:pt idx="184">
                  <c:v>28345.3999919567</c:v>
                </c:pt>
                <c:pt idx="185">
                  <c:v>28889.7999924565</c:v>
                </c:pt>
                <c:pt idx="186">
                  <c:v>29530.8999922925</c:v>
                </c:pt>
                <c:pt idx="187">
                  <c:v>30231.89999284729</c:v>
                </c:pt>
                <c:pt idx="188">
                  <c:v>30424.9999930251</c:v>
                </c:pt>
                <c:pt idx="189">
                  <c:v>32270.6999928745</c:v>
                </c:pt>
                <c:pt idx="190">
                  <c:v>32765.0999927746</c:v>
                </c:pt>
                <c:pt idx="191">
                  <c:v>34842.69999346619</c:v>
                </c:pt>
                <c:pt idx="192">
                  <c:v>35439.79999481268</c:v>
                </c:pt>
                <c:pt idx="193">
                  <c:v>36093.79999307919</c:v>
                </c:pt>
                <c:pt idx="194">
                  <c:v>35901.59999197469</c:v>
                </c:pt>
                <c:pt idx="195">
                  <c:v>35077.499992775</c:v>
                </c:pt>
                <c:pt idx="196">
                  <c:v>35373.3999937488</c:v>
                </c:pt>
                <c:pt idx="197">
                  <c:v>36088.29999448529</c:v>
                </c:pt>
                <c:pt idx="198">
                  <c:v>34943.4999950624</c:v>
                </c:pt>
                <c:pt idx="199">
                  <c:v>35170.39999336559</c:v>
                </c:pt>
                <c:pt idx="200">
                  <c:v>35911.3999948452</c:v>
                </c:pt>
                <c:pt idx="201">
                  <c:v>36797.59999503359</c:v>
                </c:pt>
                <c:pt idx="202">
                  <c:v>38818.8543532269</c:v>
                </c:pt>
                <c:pt idx="203">
                  <c:v>40331.95312280949</c:v>
                </c:pt>
                <c:pt idx="204">
                  <c:v>39485.12587451059</c:v>
                </c:pt>
                <c:pt idx="205">
                  <c:v>40871.3845990905</c:v>
                </c:pt>
                <c:pt idx="206">
                  <c:v>39987.18336834981</c:v>
                </c:pt>
                <c:pt idx="207">
                  <c:v>39131.8822241814</c:v>
                </c:pt>
                <c:pt idx="208">
                  <c:v>39891.9205062199</c:v>
                </c:pt>
                <c:pt idx="209">
                  <c:v>40312.7895304645</c:v>
                </c:pt>
                <c:pt idx="210">
                  <c:v>41814.2040060851</c:v>
                </c:pt>
                <c:pt idx="211">
                  <c:v>42151.16366453259</c:v>
                </c:pt>
                <c:pt idx="212">
                  <c:v>43431.1795335104</c:v>
                </c:pt>
                <c:pt idx="213">
                  <c:v>42269.44571783439</c:v>
                </c:pt>
                <c:pt idx="214">
                  <c:v>43830.3976697495</c:v>
                </c:pt>
                <c:pt idx="215">
                  <c:v>44919.15591585139</c:v>
                </c:pt>
                <c:pt idx="216">
                  <c:v>47140.37479197361</c:v>
                </c:pt>
                <c:pt idx="217">
                  <c:v>47090.28301488429</c:v>
                </c:pt>
                <c:pt idx="218">
                  <c:v>48101.12609565919</c:v>
                </c:pt>
                <c:pt idx="219">
                  <c:v>49726.49791873559</c:v>
                </c:pt>
                <c:pt idx="220">
                  <c:v>47808.0776151038</c:v>
                </c:pt>
                <c:pt idx="221">
                  <c:v>47806.8964161494</c:v>
                </c:pt>
                <c:pt idx="222">
                  <c:v>48145.00057511329</c:v>
                </c:pt>
                <c:pt idx="223">
                  <c:v>49417.52374773269</c:v>
                </c:pt>
                <c:pt idx="224">
                  <c:v>50006.874704606</c:v>
                </c:pt>
                <c:pt idx="225">
                  <c:v>51892.32292195811</c:v>
                </c:pt>
                <c:pt idx="226">
                  <c:v>53384.8787037002</c:v>
                </c:pt>
                <c:pt idx="227">
                  <c:v>54589.66950044329</c:v>
                </c:pt>
                <c:pt idx="228">
                  <c:v>55144.6225670282</c:v>
                </c:pt>
                <c:pt idx="229">
                  <c:v>54875.79587929251</c:v>
                </c:pt>
                <c:pt idx="230">
                  <c:v>56000.1745141635</c:v>
                </c:pt>
                <c:pt idx="231">
                  <c:v>58511.0447684253</c:v>
                </c:pt>
                <c:pt idx="232">
                  <c:v>60310.3006219365</c:v>
                </c:pt>
                <c:pt idx="233">
                  <c:v>60154.5775862665</c:v>
                </c:pt>
                <c:pt idx="234">
                  <c:v>59249.91346541509</c:v>
                </c:pt>
                <c:pt idx="235">
                  <c:v>59111.12382556759</c:v>
                </c:pt>
                <c:pt idx="236">
                  <c:v>62302.9813982063</c:v>
                </c:pt>
                <c:pt idx="237">
                  <c:v>64746.2264822681</c:v>
                </c:pt>
                <c:pt idx="238">
                  <c:v>61910.15056026339</c:v>
                </c:pt>
                <c:pt idx="239">
                  <c:v>61241.0600379057</c:v>
                </c:pt>
                <c:pt idx="240">
                  <c:v>56239.2172200291</c:v>
                </c:pt>
                <c:pt idx="241">
                  <c:v>56424.68364168709</c:v>
                </c:pt>
                <c:pt idx="242">
                  <c:v>55621.949077608</c:v>
                </c:pt>
                <c:pt idx="243">
                  <c:v>58765.6127722864</c:v>
                </c:pt>
                <c:pt idx="244">
                  <c:v>59750.8186641433</c:v>
                </c:pt>
                <c:pt idx="245">
                  <c:v>54864.62619278389</c:v>
                </c:pt>
                <c:pt idx="246">
                  <c:v>53457.1093760334</c:v>
                </c:pt>
                <c:pt idx="247">
                  <c:v>52328.3848459387</c:v>
                </c:pt>
                <c:pt idx="248">
                  <c:v>45809.1088542941</c:v>
                </c:pt>
                <c:pt idx="249">
                  <c:v>36743.2305239073</c:v>
                </c:pt>
                <c:pt idx="250">
                  <c:v>34352.6118193809</c:v>
                </c:pt>
                <c:pt idx="251">
                  <c:v>35614.561895394</c:v>
                </c:pt>
                <c:pt idx="252">
                  <c:v>32582.6465569022</c:v>
                </c:pt>
                <c:pt idx="253">
                  <c:v>29412.54407513961</c:v>
                </c:pt>
                <c:pt idx="254">
                  <c:v>31851.4939608977</c:v>
                </c:pt>
                <c:pt idx="255">
                  <c:v>35640.5554861021</c:v>
                </c:pt>
                <c:pt idx="256">
                  <c:v>39234.0855923325</c:v>
                </c:pt>
                <c:pt idx="257">
                  <c:v>39029.86387881529</c:v>
                </c:pt>
                <c:pt idx="258">
                  <c:v>42479.2485452655</c:v>
                </c:pt>
                <c:pt idx="259">
                  <c:v>44016.3119059455</c:v>
                </c:pt>
                <c:pt idx="260">
                  <c:v>46049.78295900551</c:v>
                </c:pt>
                <c:pt idx="261">
                  <c:v>45347.5046490108</c:v>
                </c:pt>
                <c:pt idx="262">
                  <c:v>47232.76576334168</c:v>
                </c:pt>
                <c:pt idx="263">
                  <c:v>48224.8118521431</c:v>
                </c:pt>
                <c:pt idx="264">
                  <c:v>46150.0628163029</c:v>
                </c:pt>
                <c:pt idx="265">
                  <c:v>46755.0827650446</c:v>
                </c:pt>
                <c:pt idx="266">
                  <c:v>49785.95760436969</c:v>
                </c:pt>
                <c:pt idx="267">
                  <c:v>49895.6918591162</c:v>
                </c:pt>
                <c:pt idx="268">
                  <c:v>45209.1680096583</c:v>
                </c:pt>
                <c:pt idx="269">
                  <c:v>43832.2889814665</c:v>
                </c:pt>
                <c:pt idx="270">
                  <c:v>47412.7479953771</c:v>
                </c:pt>
                <c:pt idx="271">
                  <c:v>45774.219276874</c:v>
                </c:pt>
                <c:pt idx="272">
                  <c:v>50169.4044524987</c:v>
                </c:pt>
                <c:pt idx="273">
                  <c:v>51992.743196833</c:v>
                </c:pt>
                <c:pt idx="274">
                  <c:v>50857.3378683981</c:v>
                </c:pt>
                <c:pt idx="275">
                  <c:v>54596.68431306189</c:v>
                </c:pt>
                <c:pt idx="276">
                  <c:v>55465.9116543031</c:v>
                </c:pt>
                <c:pt idx="277">
                  <c:v>57103.74197382379</c:v>
                </c:pt>
                <c:pt idx="278">
                  <c:v>57070.50098909211</c:v>
                </c:pt>
                <c:pt idx="279">
                  <c:v>59438.2468079483</c:v>
                </c:pt>
                <c:pt idx="280">
                  <c:v>58216.16321570929</c:v>
                </c:pt>
                <c:pt idx="281">
                  <c:v>57321.47778685499</c:v>
                </c:pt>
                <c:pt idx="282">
                  <c:v>56406.72006852809</c:v>
                </c:pt>
                <c:pt idx="283">
                  <c:v>52309.40126993539</c:v>
                </c:pt>
                <c:pt idx="284">
                  <c:v>47389.802111766</c:v>
                </c:pt>
                <c:pt idx="285">
                  <c:v>52479.86589492041</c:v>
                </c:pt>
                <c:pt idx="286">
                  <c:v>50935.0312387569</c:v>
                </c:pt>
                <c:pt idx="287">
                  <c:v>50849.64367598569</c:v>
                </c:pt>
                <c:pt idx="288">
                  <c:v>53820.57193989011</c:v>
                </c:pt>
                <c:pt idx="289">
                  <c:v>56555.56750396229</c:v>
                </c:pt>
                <c:pt idx="290">
                  <c:v>56958.8763350687</c:v>
                </c:pt>
                <c:pt idx="291">
                  <c:v>56344.32908763539</c:v>
                </c:pt>
                <c:pt idx="292">
                  <c:v>51343.0707663069</c:v>
                </c:pt>
                <c:pt idx="293">
                  <c:v>53904.3744034968</c:v>
                </c:pt>
                <c:pt idx="294">
                  <c:v>54660.11959203929</c:v>
                </c:pt>
                <c:pt idx="295">
                  <c:v>55876.018286774</c:v>
                </c:pt>
                <c:pt idx="296">
                  <c:v>57659.2666443378</c:v>
                </c:pt>
                <c:pt idx="297">
                  <c:v>57289.79329991879</c:v>
                </c:pt>
                <c:pt idx="298">
                  <c:v>58050.0636834741</c:v>
                </c:pt>
                <c:pt idx="299">
                  <c:v>59393.12192677809</c:v>
                </c:pt>
                <c:pt idx="300">
                  <c:v>62146.30738303169</c:v>
                </c:pt>
                <c:pt idx="301">
                  <c:v>62164.7294750755</c:v>
                </c:pt>
                <c:pt idx="302">
                  <c:v>63331.04909183879</c:v>
                </c:pt>
                <c:pt idx="303">
                  <c:v>65182.8838246936</c:v>
                </c:pt>
                <c:pt idx="304">
                  <c:v>65058.89577853768</c:v>
                </c:pt>
                <c:pt idx="305">
                  <c:v>63183.76375630959</c:v>
                </c:pt>
                <c:pt idx="306">
                  <c:v>66228.7901929111</c:v>
                </c:pt>
                <c:pt idx="307">
                  <c:v>64876.80975677671</c:v>
                </c:pt>
                <c:pt idx="308">
                  <c:v>68252.8289527901</c:v>
                </c:pt>
                <c:pt idx="309">
                  <c:v>71011.4059089482</c:v>
                </c:pt>
                <c:pt idx="310">
                  <c:v>72047.0917765426</c:v>
                </c:pt>
                <c:pt idx="311">
                  <c:v>73314.84385172548</c:v>
                </c:pt>
                <c:pt idx="312">
                  <c:v>70398.5719613987</c:v>
                </c:pt>
                <c:pt idx="313">
                  <c:v>73834.53853400249</c:v>
                </c:pt>
                <c:pt idx="314">
                  <c:v>74202.16888223022</c:v>
                </c:pt>
                <c:pt idx="315">
                  <c:v>74947.7404695938</c:v>
                </c:pt>
                <c:pt idx="316">
                  <c:v>76606.83618349998</c:v>
                </c:pt>
                <c:pt idx="317">
                  <c:v>78082.4355682333</c:v>
                </c:pt>
                <c:pt idx="318">
                  <c:v>77159.06795503949</c:v>
                </c:pt>
                <c:pt idx="319">
                  <c:v>78895.1672305673</c:v>
                </c:pt>
                <c:pt idx="320">
                  <c:v>76367.19647944841</c:v>
                </c:pt>
                <c:pt idx="321">
                  <c:v>76922.2664526447</c:v>
                </c:pt>
                <c:pt idx="322">
                  <c:v>78241.84730308788</c:v>
                </c:pt>
                <c:pt idx="323">
                  <c:v>76764.6730156682</c:v>
                </c:pt>
                <c:pt idx="324">
                  <c:v>75581.6370105363</c:v>
                </c:pt>
                <c:pt idx="325">
                  <c:v>79823.95024915731</c:v>
                </c:pt>
                <c:pt idx="326">
                  <c:v>78634.81364457039</c:v>
                </c:pt>
                <c:pt idx="327">
                  <c:v>80955.0074783833</c:v>
                </c:pt>
                <c:pt idx="328">
                  <c:v>80912.24329521638</c:v>
                </c:pt>
                <c:pt idx="329">
                  <c:v>79043.23357046419</c:v>
                </c:pt>
                <c:pt idx="330">
                  <c:v>79758.4569729113</c:v>
                </c:pt>
                <c:pt idx="331">
                  <c:v>74323.28493137521</c:v>
                </c:pt>
                <c:pt idx="332">
                  <c:v>71663.5205369887</c:v>
                </c:pt>
                <c:pt idx="333">
                  <c:v>77307.04959576599</c:v>
                </c:pt>
                <c:pt idx="334">
                  <c:v>76703.1076439457</c:v>
                </c:pt>
                <c:pt idx="335">
                  <c:v>75352.08720225359</c:v>
                </c:pt>
                <c:pt idx="336">
                  <c:v>70825.26587979049</c:v>
                </c:pt>
                <c:pt idx="337">
                  <c:v>70377.5116652101</c:v>
                </c:pt>
                <c:pt idx="338">
                  <c:v>75641.5599759402</c:v>
                </c:pt>
                <c:pt idx="339">
                  <c:v>76802.7734943103</c:v>
                </c:pt>
                <c:pt idx="340">
                  <c:v>76964.63623036178</c:v>
                </c:pt>
                <c:pt idx="341">
                  <c:v>76539.2282034658</c:v>
                </c:pt>
                <c:pt idx="342">
                  <c:v>79860.8608210253</c:v>
                </c:pt>
                <c:pt idx="343">
                  <c:v>80168.33659521978</c:v>
                </c:pt>
                <c:pt idx="344">
                  <c:v>80694.46977991909</c:v>
                </c:pt>
                <c:pt idx="345">
                  <c:v>79344.1537396437</c:v>
                </c:pt>
                <c:pt idx="346">
                  <c:v>79986.03207456668</c:v>
                </c:pt>
                <c:pt idx="347">
                  <c:v>81745.70614346168</c:v>
                </c:pt>
                <c:pt idx="348">
                  <c:v>83998.40440760957</c:v>
                </c:pt>
                <c:pt idx="349">
                  <c:v>86392.1920115972</c:v>
                </c:pt>
                <c:pt idx="350">
                  <c:v>87506.6328524531</c:v>
                </c:pt>
                <c:pt idx="351">
                  <c:v>88910.833868478</c:v>
                </c:pt>
                <c:pt idx="352">
                  <c:v>90952.8614196699</c:v>
                </c:pt>
                <c:pt idx="353">
                  <c:v>91404.138930587</c:v>
                </c:pt>
                <c:pt idx="354">
                  <c:v>93991.81555976471</c:v>
                </c:pt>
                <c:pt idx="355">
                  <c:v>94397.91859069871</c:v>
                </c:pt>
                <c:pt idx="356">
                  <c:v>96256.9752178563</c:v>
                </c:pt>
                <c:pt idx="357">
                  <c:v>98277.9209741448</c:v>
                </c:pt>
                <c:pt idx="358">
                  <c:v>100225.381465341</c:v>
                </c:pt>
                <c:pt idx="359">
                  <c:v>101874.91248227</c:v>
                </c:pt>
              </c:numCache>
            </c:numRef>
          </c:val>
          <c:smooth val="0"/>
          <c:extLst xmlns:c16r2="http://schemas.microsoft.com/office/drawing/2015/06/chart">
            <c:ext xmlns:c16="http://schemas.microsoft.com/office/drawing/2014/chart" uri="{C3380CC4-5D6E-409C-BE32-E72D297353CC}">
              <c16:uniqueId val="{00000000-00ED-437D-A08D-201CB00790E8}"/>
            </c:ext>
          </c:extLst>
        </c:ser>
        <c:ser>
          <c:idx val="1"/>
          <c:order val="1"/>
          <c:tx>
            <c:strRef>
              <c:f>Sheet1!$C$1</c:f>
              <c:strCache>
                <c:ptCount val="1"/>
                <c:pt idx="0">
                  <c:v>75/25</c:v>
                </c:pt>
              </c:strCache>
            </c:strRef>
          </c:tx>
          <c:spPr>
            <a:ln>
              <a:solidFill>
                <a:srgbClr val="6EA1B7"/>
              </a:solidFill>
            </a:ln>
          </c:spPr>
          <c:marker>
            <c:symbol val="none"/>
          </c:marker>
          <c:cat>
            <c:numRef>
              <c:f>Sheet1!$A$2:$A$361</c:f>
              <c:numCache>
                <c:formatCode>mm/yyyy</c:formatCode>
                <c:ptCount val="360"/>
                <c:pt idx="0">
                  <c:v>32173.0</c:v>
                </c:pt>
                <c:pt idx="1">
                  <c:v>32202.0</c:v>
                </c:pt>
                <c:pt idx="2">
                  <c:v>32233.0</c:v>
                </c:pt>
                <c:pt idx="3">
                  <c:v>32263.0</c:v>
                </c:pt>
                <c:pt idx="4">
                  <c:v>32294.0</c:v>
                </c:pt>
                <c:pt idx="5">
                  <c:v>32324.0</c:v>
                </c:pt>
                <c:pt idx="6">
                  <c:v>32355.0</c:v>
                </c:pt>
                <c:pt idx="7">
                  <c:v>32386.0</c:v>
                </c:pt>
                <c:pt idx="8">
                  <c:v>32416.0</c:v>
                </c:pt>
                <c:pt idx="9">
                  <c:v>32447.0</c:v>
                </c:pt>
                <c:pt idx="10">
                  <c:v>32477.0</c:v>
                </c:pt>
                <c:pt idx="11">
                  <c:v>32508.0</c:v>
                </c:pt>
                <c:pt idx="12">
                  <c:v>32539.0</c:v>
                </c:pt>
                <c:pt idx="13">
                  <c:v>32567.0</c:v>
                </c:pt>
                <c:pt idx="14">
                  <c:v>32598.0</c:v>
                </c:pt>
                <c:pt idx="15">
                  <c:v>32628.0</c:v>
                </c:pt>
                <c:pt idx="16">
                  <c:v>32659.0</c:v>
                </c:pt>
                <c:pt idx="17">
                  <c:v>32689.0</c:v>
                </c:pt>
                <c:pt idx="18">
                  <c:v>32720.0</c:v>
                </c:pt>
                <c:pt idx="19">
                  <c:v>32751.0</c:v>
                </c:pt>
                <c:pt idx="20">
                  <c:v>32781.0</c:v>
                </c:pt>
                <c:pt idx="21">
                  <c:v>32812.0</c:v>
                </c:pt>
                <c:pt idx="22">
                  <c:v>32842.0</c:v>
                </c:pt>
                <c:pt idx="23">
                  <c:v>32873.0</c:v>
                </c:pt>
                <c:pt idx="24">
                  <c:v>32904.0</c:v>
                </c:pt>
                <c:pt idx="25">
                  <c:v>32932.0</c:v>
                </c:pt>
                <c:pt idx="26">
                  <c:v>32963.0</c:v>
                </c:pt>
                <c:pt idx="27">
                  <c:v>32993.0</c:v>
                </c:pt>
                <c:pt idx="28">
                  <c:v>33024.0</c:v>
                </c:pt>
                <c:pt idx="29">
                  <c:v>33054.0</c:v>
                </c:pt>
                <c:pt idx="30">
                  <c:v>33085.0</c:v>
                </c:pt>
                <c:pt idx="31">
                  <c:v>33116.0</c:v>
                </c:pt>
                <c:pt idx="32">
                  <c:v>33146.0</c:v>
                </c:pt>
                <c:pt idx="33">
                  <c:v>33177.0</c:v>
                </c:pt>
                <c:pt idx="34">
                  <c:v>33207.0</c:v>
                </c:pt>
                <c:pt idx="35">
                  <c:v>33238.0</c:v>
                </c:pt>
                <c:pt idx="36">
                  <c:v>33269.0</c:v>
                </c:pt>
                <c:pt idx="37">
                  <c:v>33297.0</c:v>
                </c:pt>
                <c:pt idx="38">
                  <c:v>33328.0</c:v>
                </c:pt>
                <c:pt idx="39">
                  <c:v>33358.0</c:v>
                </c:pt>
                <c:pt idx="40">
                  <c:v>33389.0</c:v>
                </c:pt>
                <c:pt idx="41">
                  <c:v>33419.0</c:v>
                </c:pt>
                <c:pt idx="42">
                  <c:v>33450.0</c:v>
                </c:pt>
                <c:pt idx="43">
                  <c:v>33481.0</c:v>
                </c:pt>
                <c:pt idx="44">
                  <c:v>33511.0</c:v>
                </c:pt>
                <c:pt idx="45">
                  <c:v>33542.0</c:v>
                </c:pt>
                <c:pt idx="46">
                  <c:v>33572.0</c:v>
                </c:pt>
                <c:pt idx="47">
                  <c:v>33603.0</c:v>
                </c:pt>
                <c:pt idx="48">
                  <c:v>33634.0</c:v>
                </c:pt>
                <c:pt idx="49">
                  <c:v>33663.0</c:v>
                </c:pt>
                <c:pt idx="50">
                  <c:v>33694.0</c:v>
                </c:pt>
                <c:pt idx="51">
                  <c:v>33724.0</c:v>
                </c:pt>
                <c:pt idx="52">
                  <c:v>33755.0</c:v>
                </c:pt>
                <c:pt idx="53">
                  <c:v>33785.0</c:v>
                </c:pt>
                <c:pt idx="54">
                  <c:v>33816.0</c:v>
                </c:pt>
                <c:pt idx="55">
                  <c:v>33847.0</c:v>
                </c:pt>
                <c:pt idx="56">
                  <c:v>33877.0</c:v>
                </c:pt>
                <c:pt idx="57">
                  <c:v>33908.0</c:v>
                </c:pt>
                <c:pt idx="58">
                  <c:v>33938.0</c:v>
                </c:pt>
                <c:pt idx="59">
                  <c:v>33969.0</c:v>
                </c:pt>
                <c:pt idx="60">
                  <c:v>34000.0</c:v>
                </c:pt>
                <c:pt idx="61">
                  <c:v>34028.0</c:v>
                </c:pt>
                <c:pt idx="62">
                  <c:v>34059.0</c:v>
                </c:pt>
                <c:pt idx="63">
                  <c:v>34089.0</c:v>
                </c:pt>
                <c:pt idx="64">
                  <c:v>34120.0</c:v>
                </c:pt>
                <c:pt idx="65">
                  <c:v>34150.0</c:v>
                </c:pt>
                <c:pt idx="66">
                  <c:v>34181.0</c:v>
                </c:pt>
                <c:pt idx="67">
                  <c:v>34212.0</c:v>
                </c:pt>
                <c:pt idx="68">
                  <c:v>34242.0</c:v>
                </c:pt>
                <c:pt idx="69">
                  <c:v>34273.0</c:v>
                </c:pt>
                <c:pt idx="70">
                  <c:v>34303.0</c:v>
                </c:pt>
                <c:pt idx="71">
                  <c:v>34334.0</c:v>
                </c:pt>
                <c:pt idx="72">
                  <c:v>34365.0</c:v>
                </c:pt>
                <c:pt idx="73">
                  <c:v>34393.0</c:v>
                </c:pt>
                <c:pt idx="74">
                  <c:v>34424.0</c:v>
                </c:pt>
                <c:pt idx="75">
                  <c:v>34454.0</c:v>
                </c:pt>
                <c:pt idx="76">
                  <c:v>34485.0</c:v>
                </c:pt>
                <c:pt idx="77">
                  <c:v>34515.0</c:v>
                </c:pt>
                <c:pt idx="78">
                  <c:v>34546.0</c:v>
                </c:pt>
                <c:pt idx="79">
                  <c:v>34577.0</c:v>
                </c:pt>
                <c:pt idx="80">
                  <c:v>34607.0</c:v>
                </c:pt>
                <c:pt idx="81">
                  <c:v>34638.0</c:v>
                </c:pt>
                <c:pt idx="82">
                  <c:v>34668.0</c:v>
                </c:pt>
                <c:pt idx="83">
                  <c:v>34699.0</c:v>
                </c:pt>
                <c:pt idx="84">
                  <c:v>34730.0</c:v>
                </c:pt>
                <c:pt idx="85">
                  <c:v>34758.0</c:v>
                </c:pt>
                <c:pt idx="86">
                  <c:v>34789.0</c:v>
                </c:pt>
                <c:pt idx="87">
                  <c:v>34819.0</c:v>
                </c:pt>
                <c:pt idx="88">
                  <c:v>34850.0</c:v>
                </c:pt>
                <c:pt idx="89">
                  <c:v>34880.0</c:v>
                </c:pt>
                <c:pt idx="90">
                  <c:v>34911.0</c:v>
                </c:pt>
                <c:pt idx="91">
                  <c:v>34942.0</c:v>
                </c:pt>
                <c:pt idx="92">
                  <c:v>34972.0</c:v>
                </c:pt>
                <c:pt idx="93">
                  <c:v>35003.0</c:v>
                </c:pt>
                <c:pt idx="94">
                  <c:v>35033.0</c:v>
                </c:pt>
                <c:pt idx="95">
                  <c:v>35064.0</c:v>
                </c:pt>
                <c:pt idx="96">
                  <c:v>35095.0</c:v>
                </c:pt>
                <c:pt idx="97">
                  <c:v>35124.0</c:v>
                </c:pt>
                <c:pt idx="98">
                  <c:v>35155.0</c:v>
                </c:pt>
                <c:pt idx="99">
                  <c:v>35185.0</c:v>
                </c:pt>
                <c:pt idx="100">
                  <c:v>35216.0</c:v>
                </c:pt>
                <c:pt idx="101">
                  <c:v>35246.0</c:v>
                </c:pt>
                <c:pt idx="102">
                  <c:v>35277.0</c:v>
                </c:pt>
                <c:pt idx="103">
                  <c:v>35308.0</c:v>
                </c:pt>
                <c:pt idx="104">
                  <c:v>35338.0</c:v>
                </c:pt>
                <c:pt idx="105">
                  <c:v>35369.0</c:v>
                </c:pt>
                <c:pt idx="106">
                  <c:v>35399.0</c:v>
                </c:pt>
                <c:pt idx="107">
                  <c:v>35430.0</c:v>
                </c:pt>
                <c:pt idx="108">
                  <c:v>35461.0</c:v>
                </c:pt>
                <c:pt idx="109">
                  <c:v>35489.0</c:v>
                </c:pt>
                <c:pt idx="110">
                  <c:v>35520.0</c:v>
                </c:pt>
                <c:pt idx="111">
                  <c:v>35550.0</c:v>
                </c:pt>
                <c:pt idx="112">
                  <c:v>35581.0</c:v>
                </c:pt>
                <c:pt idx="113">
                  <c:v>35611.0</c:v>
                </c:pt>
                <c:pt idx="114">
                  <c:v>35642.0</c:v>
                </c:pt>
                <c:pt idx="115">
                  <c:v>35673.0</c:v>
                </c:pt>
                <c:pt idx="116">
                  <c:v>35703.0</c:v>
                </c:pt>
                <c:pt idx="117">
                  <c:v>35734.0</c:v>
                </c:pt>
                <c:pt idx="118">
                  <c:v>35764.0</c:v>
                </c:pt>
                <c:pt idx="119">
                  <c:v>35795.0</c:v>
                </c:pt>
                <c:pt idx="120">
                  <c:v>35826.0</c:v>
                </c:pt>
                <c:pt idx="121">
                  <c:v>35854.0</c:v>
                </c:pt>
                <c:pt idx="122">
                  <c:v>35885.0</c:v>
                </c:pt>
                <c:pt idx="123">
                  <c:v>35915.0</c:v>
                </c:pt>
                <c:pt idx="124">
                  <c:v>35946.0</c:v>
                </c:pt>
                <c:pt idx="125">
                  <c:v>35976.0</c:v>
                </c:pt>
                <c:pt idx="126">
                  <c:v>36007.0</c:v>
                </c:pt>
                <c:pt idx="127">
                  <c:v>36038.0</c:v>
                </c:pt>
                <c:pt idx="128">
                  <c:v>36068.0</c:v>
                </c:pt>
                <c:pt idx="129">
                  <c:v>36099.0</c:v>
                </c:pt>
                <c:pt idx="130">
                  <c:v>36129.0</c:v>
                </c:pt>
                <c:pt idx="131">
                  <c:v>36160.0</c:v>
                </c:pt>
                <c:pt idx="132">
                  <c:v>36191.0</c:v>
                </c:pt>
                <c:pt idx="133">
                  <c:v>36219.0</c:v>
                </c:pt>
                <c:pt idx="134">
                  <c:v>36250.0</c:v>
                </c:pt>
                <c:pt idx="135">
                  <c:v>36280.0</c:v>
                </c:pt>
                <c:pt idx="136">
                  <c:v>36311.0</c:v>
                </c:pt>
                <c:pt idx="137">
                  <c:v>36341.0</c:v>
                </c:pt>
                <c:pt idx="138">
                  <c:v>36372.0</c:v>
                </c:pt>
                <c:pt idx="139">
                  <c:v>36403.0</c:v>
                </c:pt>
                <c:pt idx="140">
                  <c:v>36433.0</c:v>
                </c:pt>
                <c:pt idx="141">
                  <c:v>36464.0</c:v>
                </c:pt>
                <c:pt idx="142">
                  <c:v>36494.0</c:v>
                </c:pt>
                <c:pt idx="143">
                  <c:v>36525.0</c:v>
                </c:pt>
                <c:pt idx="144">
                  <c:v>36556.0</c:v>
                </c:pt>
                <c:pt idx="145">
                  <c:v>36585.0</c:v>
                </c:pt>
                <c:pt idx="146">
                  <c:v>36616.0</c:v>
                </c:pt>
                <c:pt idx="147">
                  <c:v>36646.0</c:v>
                </c:pt>
                <c:pt idx="148">
                  <c:v>36677.0</c:v>
                </c:pt>
                <c:pt idx="149">
                  <c:v>36707.0</c:v>
                </c:pt>
                <c:pt idx="150">
                  <c:v>36738.0</c:v>
                </c:pt>
                <c:pt idx="151">
                  <c:v>36769.0</c:v>
                </c:pt>
                <c:pt idx="152">
                  <c:v>36799.0</c:v>
                </c:pt>
                <c:pt idx="153">
                  <c:v>36830.0</c:v>
                </c:pt>
                <c:pt idx="154">
                  <c:v>36860.0</c:v>
                </c:pt>
                <c:pt idx="155">
                  <c:v>36891.0</c:v>
                </c:pt>
                <c:pt idx="156">
                  <c:v>36922.0</c:v>
                </c:pt>
                <c:pt idx="157">
                  <c:v>36950.0</c:v>
                </c:pt>
                <c:pt idx="158">
                  <c:v>36981.0</c:v>
                </c:pt>
                <c:pt idx="159">
                  <c:v>37011.0</c:v>
                </c:pt>
                <c:pt idx="160">
                  <c:v>37042.0</c:v>
                </c:pt>
                <c:pt idx="161">
                  <c:v>37072.0</c:v>
                </c:pt>
                <c:pt idx="162">
                  <c:v>37103.0</c:v>
                </c:pt>
                <c:pt idx="163">
                  <c:v>37134.0</c:v>
                </c:pt>
                <c:pt idx="164">
                  <c:v>37164.0</c:v>
                </c:pt>
                <c:pt idx="165">
                  <c:v>37195.0</c:v>
                </c:pt>
                <c:pt idx="166">
                  <c:v>37225.0</c:v>
                </c:pt>
                <c:pt idx="167">
                  <c:v>37256.0</c:v>
                </c:pt>
                <c:pt idx="168">
                  <c:v>37287.0</c:v>
                </c:pt>
                <c:pt idx="169">
                  <c:v>37315.0</c:v>
                </c:pt>
                <c:pt idx="170">
                  <c:v>37346.0</c:v>
                </c:pt>
                <c:pt idx="171">
                  <c:v>37376.0</c:v>
                </c:pt>
                <c:pt idx="172">
                  <c:v>37407.0</c:v>
                </c:pt>
                <c:pt idx="173">
                  <c:v>37437.0</c:v>
                </c:pt>
                <c:pt idx="174">
                  <c:v>37468.0</c:v>
                </c:pt>
                <c:pt idx="175">
                  <c:v>37499.0</c:v>
                </c:pt>
                <c:pt idx="176">
                  <c:v>37529.0</c:v>
                </c:pt>
                <c:pt idx="177">
                  <c:v>37560.0</c:v>
                </c:pt>
                <c:pt idx="178">
                  <c:v>37590.0</c:v>
                </c:pt>
                <c:pt idx="179">
                  <c:v>37621.0</c:v>
                </c:pt>
                <c:pt idx="180">
                  <c:v>37652.0</c:v>
                </c:pt>
                <c:pt idx="181">
                  <c:v>37680.0</c:v>
                </c:pt>
                <c:pt idx="182">
                  <c:v>37711.0</c:v>
                </c:pt>
                <c:pt idx="183">
                  <c:v>37741.0</c:v>
                </c:pt>
                <c:pt idx="184">
                  <c:v>37772.0</c:v>
                </c:pt>
                <c:pt idx="185">
                  <c:v>37802.0</c:v>
                </c:pt>
                <c:pt idx="186">
                  <c:v>37833.0</c:v>
                </c:pt>
                <c:pt idx="187">
                  <c:v>37864.0</c:v>
                </c:pt>
                <c:pt idx="188">
                  <c:v>37894.0</c:v>
                </c:pt>
                <c:pt idx="189">
                  <c:v>37925.0</c:v>
                </c:pt>
                <c:pt idx="190">
                  <c:v>37955.0</c:v>
                </c:pt>
                <c:pt idx="191">
                  <c:v>37986.0</c:v>
                </c:pt>
                <c:pt idx="192">
                  <c:v>38017.0</c:v>
                </c:pt>
                <c:pt idx="193">
                  <c:v>38046.0</c:v>
                </c:pt>
                <c:pt idx="194">
                  <c:v>38077.0</c:v>
                </c:pt>
                <c:pt idx="195">
                  <c:v>38107.0</c:v>
                </c:pt>
                <c:pt idx="196">
                  <c:v>38138.0</c:v>
                </c:pt>
                <c:pt idx="197">
                  <c:v>38168.0</c:v>
                </c:pt>
                <c:pt idx="198">
                  <c:v>38199.0</c:v>
                </c:pt>
                <c:pt idx="199">
                  <c:v>38230.0</c:v>
                </c:pt>
                <c:pt idx="200">
                  <c:v>38260.0</c:v>
                </c:pt>
                <c:pt idx="201">
                  <c:v>38291.0</c:v>
                </c:pt>
                <c:pt idx="202">
                  <c:v>38321.0</c:v>
                </c:pt>
                <c:pt idx="203">
                  <c:v>38352.0</c:v>
                </c:pt>
                <c:pt idx="204">
                  <c:v>38383.0</c:v>
                </c:pt>
                <c:pt idx="205">
                  <c:v>38411.0</c:v>
                </c:pt>
                <c:pt idx="206">
                  <c:v>38442.0</c:v>
                </c:pt>
                <c:pt idx="207">
                  <c:v>38472.0</c:v>
                </c:pt>
                <c:pt idx="208">
                  <c:v>38503.0</c:v>
                </c:pt>
                <c:pt idx="209">
                  <c:v>38533.0</c:v>
                </c:pt>
                <c:pt idx="210">
                  <c:v>38564.0</c:v>
                </c:pt>
                <c:pt idx="211">
                  <c:v>38595.0</c:v>
                </c:pt>
                <c:pt idx="212">
                  <c:v>38625.0</c:v>
                </c:pt>
                <c:pt idx="213">
                  <c:v>38656.0</c:v>
                </c:pt>
                <c:pt idx="214">
                  <c:v>38686.0</c:v>
                </c:pt>
                <c:pt idx="215">
                  <c:v>38717.0</c:v>
                </c:pt>
                <c:pt idx="216">
                  <c:v>38748.0</c:v>
                </c:pt>
                <c:pt idx="217">
                  <c:v>38776.0</c:v>
                </c:pt>
                <c:pt idx="218">
                  <c:v>38807.0</c:v>
                </c:pt>
                <c:pt idx="219">
                  <c:v>38837.0</c:v>
                </c:pt>
                <c:pt idx="220">
                  <c:v>38868.0</c:v>
                </c:pt>
                <c:pt idx="221">
                  <c:v>38898.0</c:v>
                </c:pt>
                <c:pt idx="222">
                  <c:v>38929.0</c:v>
                </c:pt>
                <c:pt idx="223">
                  <c:v>38960.0</c:v>
                </c:pt>
                <c:pt idx="224">
                  <c:v>38990.0</c:v>
                </c:pt>
                <c:pt idx="225">
                  <c:v>39021.0</c:v>
                </c:pt>
                <c:pt idx="226">
                  <c:v>39051.0</c:v>
                </c:pt>
                <c:pt idx="227">
                  <c:v>39082.0</c:v>
                </c:pt>
                <c:pt idx="228">
                  <c:v>39113.0</c:v>
                </c:pt>
                <c:pt idx="229">
                  <c:v>39141.0</c:v>
                </c:pt>
                <c:pt idx="230">
                  <c:v>39172.0</c:v>
                </c:pt>
                <c:pt idx="231">
                  <c:v>39202.0</c:v>
                </c:pt>
                <c:pt idx="232">
                  <c:v>39233.0</c:v>
                </c:pt>
                <c:pt idx="233">
                  <c:v>39263.0</c:v>
                </c:pt>
                <c:pt idx="234">
                  <c:v>39294.0</c:v>
                </c:pt>
                <c:pt idx="235">
                  <c:v>39325.0</c:v>
                </c:pt>
                <c:pt idx="236">
                  <c:v>39355.0</c:v>
                </c:pt>
                <c:pt idx="237">
                  <c:v>39386.0</c:v>
                </c:pt>
                <c:pt idx="238">
                  <c:v>39416.0</c:v>
                </c:pt>
                <c:pt idx="239">
                  <c:v>39447.0</c:v>
                </c:pt>
                <c:pt idx="240">
                  <c:v>39478.0</c:v>
                </c:pt>
                <c:pt idx="241">
                  <c:v>39507.0</c:v>
                </c:pt>
                <c:pt idx="242">
                  <c:v>39538.0</c:v>
                </c:pt>
                <c:pt idx="243">
                  <c:v>39568.0</c:v>
                </c:pt>
                <c:pt idx="244">
                  <c:v>39599.0</c:v>
                </c:pt>
                <c:pt idx="245">
                  <c:v>39629.0</c:v>
                </c:pt>
                <c:pt idx="246">
                  <c:v>39660.0</c:v>
                </c:pt>
                <c:pt idx="247">
                  <c:v>39691.0</c:v>
                </c:pt>
                <c:pt idx="248">
                  <c:v>39721.0</c:v>
                </c:pt>
                <c:pt idx="249">
                  <c:v>39752.0</c:v>
                </c:pt>
                <c:pt idx="250">
                  <c:v>39782.0</c:v>
                </c:pt>
                <c:pt idx="251">
                  <c:v>39813.0</c:v>
                </c:pt>
                <c:pt idx="252">
                  <c:v>39844.0</c:v>
                </c:pt>
                <c:pt idx="253">
                  <c:v>39872.0</c:v>
                </c:pt>
                <c:pt idx="254">
                  <c:v>39903.0</c:v>
                </c:pt>
                <c:pt idx="255">
                  <c:v>39933.0</c:v>
                </c:pt>
                <c:pt idx="256">
                  <c:v>39964.0</c:v>
                </c:pt>
                <c:pt idx="257">
                  <c:v>39994.0</c:v>
                </c:pt>
                <c:pt idx="258">
                  <c:v>40025.0</c:v>
                </c:pt>
                <c:pt idx="259">
                  <c:v>40056.0</c:v>
                </c:pt>
                <c:pt idx="260">
                  <c:v>40086.0</c:v>
                </c:pt>
                <c:pt idx="261">
                  <c:v>40117.0</c:v>
                </c:pt>
                <c:pt idx="262">
                  <c:v>40147.0</c:v>
                </c:pt>
                <c:pt idx="263">
                  <c:v>40178.0</c:v>
                </c:pt>
                <c:pt idx="264">
                  <c:v>40209.0</c:v>
                </c:pt>
                <c:pt idx="265">
                  <c:v>40237.0</c:v>
                </c:pt>
                <c:pt idx="266">
                  <c:v>40268.0</c:v>
                </c:pt>
                <c:pt idx="267">
                  <c:v>40298.0</c:v>
                </c:pt>
                <c:pt idx="268">
                  <c:v>40329.0</c:v>
                </c:pt>
                <c:pt idx="269">
                  <c:v>40359.0</c:v>
                </c:pt>
                <c:pt idx="270">
                  <c:v>40390.0</c:v>
                </c:pt>
                <c:pt idx="271">
                  <c:v>40421.0</c:v>
                </c:pt>
                <c:pt idx="272">
                  <c:v>40451.0</c:v>
                </c:pt>
                <c:pt idx="273">
                  <c:v>40482.0</c:v>
                </c:pt>
                <c:pt idx="274">
                  <c:v>40512.0</c:v>
                </c:pt>
                <c:pt idx="275">
                  <c:v>40543.0</c:v>
                </c:pt>
                <c:pt idx="276">
                  <c:v>40574.0</c:v>
                </c:pt>
                <c:pt idx="277">
                  <c:v>40602.0</c:v>
                </c:pt>
                <c:pt idx="278">
                  <c:v>40633.0</c:v>
                </c:pt>
                <c:pt idx="279">
                  <c:v>40663.0</c:v>
                </c:pt>
                <c:pt idx="280">
                  <c:v>40694.0</c:v>
                </c:pt>
                <c:pt idx="281">
                  <c:v>40724.0</c:v>
                </c:pt>
                <c:pt idx="282">
                  <c:v>40755.0</c:v>
                </c:pt>
                <c:pt idx="283">
                  <c:v>40786.0</c:v>
                </c:pt>
                <c:pt idx="284">
                  <c:v>40816.0</c:v>
                </c:pt>
                <c:pt idx="285">
                  <c:v>40847.0</c:v>
                </c:pt>
                <c:pt idx="286">
                  <c:v>40877.0</c:v>
                </c:pt>
                <c:pt idx="287">
                  <c:v>40908.0</c:v>
                </c:pt>
                <c:pt idx="288">
                  <c:v>40939.0</c:v>
                </c:pt>
                <c:pt idx="289">
                  <c:v>40968.0</c:v>
                </c:pt>
                <c:pt idx="290">
                  <c:v>40999.0</c:v>
                </c:pt>
                <c:pt idx="291">
                  <c:v>41029.0</c:v>
                </c:pt>
                <c:pt idx="292">
                  <c:v>41060.0</c:v>
                </c:pt>
                <c:pt idx="293">
                  <c:v>41090.0</c:v>
                </c:pt>
                <c:pt idx="294">
                  <c:v>41121.0</c:v>
                </c:pt>
                <c:pt idx="295">
                  <c:v>41152.0</c:v>
                </c:pt>
                <c:pt idx="296">
                  <c:v>41182.0</c:v>
                </c:pt>
                <c:pt idx="297">
                  <c:v>41213.0</c:v>
                </c:pt>
                <c:pt idx="298">
                  <c:v>41243.0</c:v>
                </c:pt>
                <c:pt idx="299">
                  <c:v>41274.0</c:v>
                </c:pt>
                <c:pt idx="300">
                  <c:v>41305.0</c:v>
                </c:pt>
                <c:pt idx="301">
                  <c:v>41333.0</c:v>
                </c:pt>
                <c:pt idx="302">
                  <c:v>41364.0</c:v>
                </c:pt>
                <c:pt idx="303">
                  <c:v>41394.0</c:v>
                </c:pt>
                <c:pt idx="304">
                  <c:v>41425.0</c:v>
                </c:pt>
                <c:pt idx="305">
                  <c:v>41455.0</c:v>
                </c:pt>
                <c:pt idx="306">
                  <c:v>41486.0</c:v>
                </c:pt>
                <c:pt idx="307">
                  <c:v>41517.0</c:v>
                </c:pt>
                <c:pt idx="308">
                  <c:v>41547.0</c:v>
                </c:pt>
                <c:pt idx="309">
                  <c:v>41578.0</c:v>
                </c:pt>
                <c:pt idx="310">
                  <c:v>41608.0</c:v>
                </c:pt>
                <c:pt idx="311">
                  <c:v>41639.0</c:v>
                </c:pt>
                <c:pt idx="312">
                  <c:v>41670.0</c:v>
                </c:pt>
                <c:pt idx="313">
                  <c:v>41698.0</c:v>
                </c:pt>
                <c:pt idx="314">
                  <c:v>41729.0</c:v>
                </c:pt>
                <c:pt idx="315">
                  <c:v>41759.0</c:v>
                </c:pt>
                <c:pt idx="316">
                  <c:v>41790.0</c:v>
                </c:pt>
                <c:pt idx="317">
                  <c:v>41820.0</c:v>
                </c:pt>
                <c:pt idx="318">
                  <c:v>41851.0</c:v>
                </c:pt>
                <c:pt idx="319">
                  <c:v>41882.0</c:v>
                </c:pt>
                <c:pt idx="320">
                  <c:v>41912.0</c:v>
                </c:pt>
                <c:pt idx="321">
                  <c:v>41943.0</c:v>
                </c:pt>
                <c:pt idx="322">
                  <c:v>41973.0</c:v>
                </c:pt>
                <c:pt idx="323">
                  <c:v>42004.0</c:v>
                </c:pt>
                <c:pt idx="324">
                  <c:v>42035.0</c:v>
                </c:pt>
                <c:pt idx="325">
                  <c:v>42063.0</c:v>
                </c:pt>
                <c:pt idx="326">
                  <c:v>42094.0</c:v>
                </c:pt>
                <c:pt idx="327">
                  <c:v>42124.0</c:v>
                </c:pt>
                <c:pt idx="328">
                  <c:v>42155.0</c:v>
                </c:pt>
                <c:pt idx="329">
                  <c:v>42185.0</c:v>
                </c:pt>
                <c:pt idx="330">
                  <c:v>42216.0</c:v>
                </c:pt>
                <c:pt idx="331">
                  <c:v>42247.0</c:v>
                </c:pt>
                <c:pt idx="332">
                  <c:v>42277.0</c:v>
                </c:pt>
                <c:pt idx="333">
                  <c:v>42308.0</c:v>
                </c:pt>
                <c:pt idx="334">
                  <c:v>42338.0</c:v>
                </c:pt>
                <c:pt idx="335">
                  <c:v>42369.0</c:v>
                </c:pt>
                <c:pt idx="336">
                  <c:v>42400.0</c:v>
                </c:pt>
                <c:pt idx="337">
                  <c:v>42429.0</c:v>
                </c:pt>
                <c:pt idx="338">
                  <c:v>42460.0</c:v>
                </c:pt>
                <c:pt idx="339">
                  <c:v>42490.0</c:v>
                </c:pt>
                <c:pt idx="340">
                  <c:v>42521.0</c:v>
                </c:pt>
                <c:pt idx="341">
                  <c:v>42551.0</c:v>
                </c:pt>
                <c:pt idx="342">
                  <c:v>42582.0</c:v>
                </c:pt>
                <c:pt idx="343">
                  <c:v>42613.0</c:v>
                </c:pt>
                <c:pt idx="344">
                  <c:v>42643.0</c:v>
                </c:pt>
                <c:pt idx="345">
                  <c:v>42674.0</c:v>
                </c:pt>
                <c:pt idx="346">
                  <c:v>42704.0</c:v>
                </c:pt>
                <c:pt idx="347">
                  <c:v>42735.0</c:v>
                </c:pt>
                <c:pt idx="348">
                  <c:v>42766.0</c:v>
                </c:pt>
                <c:pt idx="349">
                  <c:v>42794.0</c:v>
                </c:pt>
                <c:pt idx="350">
                  <c:v>42825.0</c:v>
                </c:pt>
                <c:pt idx="351">
                  <c:v>42855.0</c:v>
                </c:pt>
                <c:pt idx="352">
                  <c:v>42886.0</c:v>
                </c:pt>
                <c:pt idx="353">
                  <c:v>42916.0</c:v>
                </c:pt>
                <c:pt idx="354">
                  <c:v>42947.0</c:v>
                </c:pt>
                <c:pt idx="355">
                  <c:v>42978.0</c:v>
                </c:pt>
                <c:pt idx="356">
                  <c:v>43008.0</c:v>
                </c:pt>
                <c:pt idx="357">
                  <c:v>43039.0</c:v>
                </c:pt>
                <c:pt idx="358">
                  <c:v>43069.0</c:v>
                </c:pt>
                <c:pt idx="359">
                  <c:v>43100.0</c:v>
                </c:pt>
              </c:numCache>
            </c:numRef>
          </c:cat>
          <c:val>
            <c:numRef>
              <c:f>Sheet1!$C$2:$C$361</c:f>
              <c:numCache>
                <c:formatCode>_(* #,##0_);_(* \(#,##0\);_(* "-"??_);_(@_)</c:formatCode>
                <c:ptCount val="360"/>
                <c:pt idx="0">
                  <c:v>10197.33</c:v>
                </c:pt>
                <c:pt idx="1">
                  <c:v>10653.131753308</c:v>
                </c:pt>
                <c:pt idx="2">
                  <c:v>10913.3548481255</c:v>
                </c:pt>
                <c:pt idx="3">
                  <c:v>11032.1926554146</c:v>
                </c:pt>
                <c:pt idx="4">
                  <c:v>10884.6096879205</c:v>
                </c:pt>
                <c:pt idx="5">
                  <c:v>10891.3494523892</c:v>
                </c:pt>
                <c:pt idx="6">
                  <c:v>11058.2815749607</c:v>
                </c:pt>
                <c:pt idx="7">
                  <c:v>10620.9066669391</c:v>
                </c:pt>
                <c:pt idx="8">
                  <c:v>10981.444844066</c:v>
                </c:pt>
                <c:pt idx="9">
                  <c:v>11538.9905239494</c:v>
                </c:pt>
                <c:pt idx="10">
                  <c:v>11847.2478327916</c:v>
                </c:pt>
                <c:pt idx="11">
                  <c:v>11947.9704267699</c:v>
                </c:pt>
                <c:pt idx="12">
                  <c:v>12289.010643377</c:v>
                </c:pt>
                <c:pt idx="13">
                  <c:v>12253.3991587729</c:v>
                </c:pt>
                <c:pt idx="14">
                  <c:v>12223.3590439837</c:v>
                </c:pt>
                <c:pt idx="15">
                  <c:v>12474.7195698612</c:v>
                </c:pt>
                <c:pt idx="16">
                  <c:v>12278.6228076594</c:v>
                </c:pt>
                <c:pt idx="17">
                  <c:v>12172.5599471999</c:v>
                </c:pt>
                <c:pt idx="18">
                  <c:v>13225.4912090527</c:v>
                </c:pt>
                <c:pt idx="19">
                  <c:v>13016.7934338916</c:v>
                </c:pt>
                <c:pt idx="20">
                  <c:v>13333.6830604086</c:v>
                </c:pt>
                <c:pt idx="21">
                  <c:v>13034.5659202456</c:v>
                </c:pt>
                <c:pt idx="22">
                  <c:v>13441.6283257379</c:v>
                </c:pt>
                <c:pt idx="23">
                  <c:v>13793.3806467622</c:v>
                </c:pt>
                <c:pt idx="24">
                  <c:v>13337.913584509</c:v>
                </c:pt>
                <c:pt idx="25">
                  <c:v>12936.9375449868</c:v>
                </c:pt>
                <c:pt idx="26">
                  <c:v>12358.8549229839</c:v>
                </c:pt>
                <c:pt idx="27">
                  <c:v>12263.7631742584</c:v>
                </c:pt>
                <c:pt idx="28">
                  <c:v>13245.5547442901</c:v>
                </c:pt>
                <c:pt idx="29">
                  <c:v>13199.5590110482</c:v>
                </c:pt>
                <c:pt idx="30">
                  <c:v>13322.4179456086</c:v>
                </c:pt>
                <c:pt idx="31">
                  <c:v>12405.0264352454</c:v>
                </c:pt>
                <c:pt idx="32">
                  <c:v>11451.4848843111</c:v>
                </c:pt>
                <c:pt idx="33">
                  <c:v>12261.3614682148</c:v>
                </c:pt>
                <c:pt idx="34">
                  <c:v>12124.5447767317</c:v>
                </c:pt>
                <c:pt idx="35">
                  <c:v>12338.8908464431</c:v>
                </c:pt>
                <c:pt idx="36">
                  <c:v>12697.134785406</c:v>
                </c:pt>
                <c:pt idx="37">
                  <c:v>13607.8228415141</c:v>
                </c:pt>
                <c:pt idx="38">
                  <c:v>13337.9620747461</c:v>
                </c:pt>
                <c:pt idx="39">
                  <c:v>13440.0320952957</c:v>
                </c:pt>
                <c:pt idx="40">
                  <c:v>13697.0112021553</c:v>
                </c:pt>
                <c:pt idx="41">
                  <c:v>13084.9304340845</c:v>
                </c:pt>
                <c:pt idx="42">
                  <c:v>13568.4139213679</c:v>
                </c:pt>
                <c:pt idx="43">
                  <c:v>13563.5471293932</c:v>
                </c:pt>
                <c:pt idx="44">
                  <c:v>13838.0909111436</c:v>
                </c:pt>
                <c:pt idx="45">
                  <c:v>14033.4170948473</c:v>
                </c:pt>
                <c:pt idx="46">
                  <c:v>13594.243820249</c:v>
                </c:pt>
                <c:pt idx="47">
                  <c:v>14364.2915980294</c:v>
                </c:pt>
                <c:pt idx="48">
                  <c:v>14215.4115590096</c:v>
                </c:pt>
                <c:pt idx="49">
                  <c:v>14064.394253722</c:v>
                </c:pt>
                <c:pt idx="50">
                  <c:v>13606.7187905959</c:v>
                </c:pt>
                <c:pt idx="51">
                  <c:v>13754.6190628588</c:v>
                </c:pt>
                <c:pt idx="52">
                  <c:v>14159.4901634049</c:v>
                </c:pt>
                <c:pt idx="53">
                  <c:v>13792.1628203564</c:v>
                </c:pt>
                <c:pt idx="54">
                  <c:v>13835.8183506278</c:v>
                </c:pt>
                <c:pt idx="55">
                  <c:v>14077.4980755953</c:v>
                </c:pt>
                <c:pt idx="56">
                  <c:v>13996.5873020606</c:v>
                </c:pt>
                <c:pt idx="57">
                  <c:v>13747.833367134</c:v>
                </c:pt>
                <c:pt idx="58">
                  <c:v>13927.507406091</c:v>
                </c:pt>
                <c:pt idx="59">
                  <c:v>14036.1420947771</c:v>
                </c:pt>
                <c:pt idx="60">
                  <c:v>14081.5806589361</c:v>
                </c:pt>
                <c:pt idx="61">
                  <c:v>14337.7360453656</c:v>
                </c:pt>
                <c:pt idx="62">
                  <c:v>14964.7694616412</c:v>
                </c:pt>
                <c:pt idx="63">
                  <c:v>15483.4055420115</c:v>
                </c:pt>
                <c:pt idx="64">
                  <c:v>15764.5955344423</c:v>
                </c:pt>
                <c:pt idx="65">
                  <c:v>15697.8829032951</c:v>
                </c:pt>
                <c:pt idx="66">
                  <c:v>15951.4614929507</c:v>
                </c:pt>
                <c:pt idx="67">
                  <c:v>16528.7498692123</c:v>
                </c:pt>
                <c:pt idx="68">
                  <c:v>16331.4722710023</c:v>
                </c:pt>
                <c:pt idx="69">
                  <c:v>16703.2318700897</c:v>
                </c:pt>
                <c:pt idx="70">
                  <c:v>16062.4146877803</c:v>
                </c:pt>
                <c:pt idx="71">
                  <c:v>16723.0656138935</c:v>
                </c:pt>
                <c:pt idx="72">
                  <c:v>17565.305296126</c:v>
                </c:pt>
                <c:pt idx="73">
                  <c:v>17384.1885110391</c:v>
                </c:pt>
                <c:pt idx="74">
                  <c:v>16810.0811475741</c:v>
                </c:pt>
                <c:pt idx="75">
                  <c:v>17164.3350746447</c:v>
                </c:pt>
                <c:pt idx="76">
                  <c:v>17253.74809362221</c:v>
                </c:pt>
                <c:pt idx="77">
                  <c:v>17204.3508768125</c:v>
                </c:pt>
                <c:pt idx="78">
                  <c:v>17501.7782582075</c:v>
                </c:pt>
                <c:pt idx="79">
                  <c:v>17985.4737225596</c:v>
                </c:pt>
                <c:pt idx="80">
                  <c:v>17685.1775339454</c:v>
                </c:pt>
                <c:pt idx="81">
                  <c:v>18042.1001618612</c:v>
                </c:pt>
                <c:pt idx="82">
                  <c:v>17471.0939700572</c:v>
                </c:pt>
                <c:pt idx="83">
                  <c:v>17536.1593604778</c:v>
                </c:pt>
                <c:pt idx="84">
                  <c:v>17286.7506483096</c:v>
                </c:pt>
                <c:pt idx="85">
                  <c:v>17442.4364125112</c:v>
                </c:pt>
                <c:pt idx="86">
                  <c:v>18061.7754083678</c:v>
                </c:pt>
                <c:pt idx="87">
                  <c:v>18574.5731874121</c:v>
                </c:pt>
                <c:pt idx="88">
                  <c:v>18753.2377384649</c:v>
                </c:pt>
                <c:pt idx="89">
                  <c:v>18778.4491224495</c:v>
                </c:pt>
                <c:pt idx="90">
                  <c:v>19481.1009927528</c:v>
                </c:pt>
                <c:pt idx="91">
                  <c:v>19183.9203699423</c:v>
                </c:pt>
                <c:pt idx="92">
                  <c:v>19600.4239806238</c:v>
                </c:pt>
                <c:pt idx="93">
                  <c:v>19377.8183354773</c:v>
                </c:pt>
                <c:pt idx="94">
                  <c:v>19855.34453883119</c:v>
                </c:pt>
                <c:pt idx="95">
                  <c:v>20327.99529525331</c:v>
                </c:pt>
                <c:pt idx="96">
                  <c:v>20688.6473083266</c:v>
                </c:pt>
                <c:pt idx="97">
                  <c:v>20773.4666038726</c:v>
                </c:pt>
                <c:pt idx="98">
                  <c:v>21033.7875971948</c:v>
                </c:pt>
                <c:pt idx="99">
                  <c:v>21443.06479889241</c:v>
                </c:pt>
                <c:pt idx="100">
                  <c:v>21482.3814923364</c:v>
                </c:pt>
                <c:pt idx="101">
                  <c:v>21592.22388636481</c:v>
                </c:pt>
                <c:pt idx="102">
                  <c:v>21011.66025031839</c:v>
                </c:pt>
                <c:pt idx="103">
                  <c:v>21227.6666796331</c:v>
                </c:pt>
                <c:pt idx="104">
                  <c:v>21838.7937775482</c:v>
                </c:pt>
                <c:pt idx="105">
                  <c:v>21927.4744254885</c:v>
                </c:pt>
                <c:pt idx="106">
                  <c:v>22828.9702877064</c:v>
                </c:pt>
                <c:pt idx="107">
                  <c:v>22607.34957082739</c:v>
                </c:pt>
                <c:pt idx="108">
                  <c:v>22917.254729138</c:v>
                </c:pt>
                <c:pt idx="109">
                  <c:v>23173.7054830616</c:v>
                </c:pt>
                <c:pt idx="110">
                  <c:v>22850.8926928492</c:v>
                </c:pt>
                <c:pt idx="111">
                  <c:v>23425.955072943</c:v>
                </c:pt>
                <c:pt idx="112">
                  <c:v>24503.1764188256</c:v>
                </c:pt>
                <c:pt idx="113">
                  <c:v>25466.1887419453</c:v>
                </c:pt>
                <c:pt idx="114">
                  <c:v>26357.11942819599</c:v>
                </c:pt>
                <c:pt idx="115">
                  <c:v>24997.2409966044</c:v>
                </c:pt>
                <c:pt idx="116">
                  <c:v>26024.8345487236</c:v>
                </c:pt>
                <c:pt idx="117">
                  <c:v>24890.0765167951</c:v>
                </c:pt>
                <c:pt idx="118">
                  <c:v>25200.05155113889</c:v>
                </c:pt>
                <c:pt idx="119">
                  <c:v>25478.2270729159</c:v>
                </c:pt>
                <c:pt idx="120">
                  <c:v>25926.1998323099</c:v>
                </c:pt>
                <c:pt idx="121">
                  <c:v>27281.7320907108</c:v>
                </c:pt>
                <c:pt idx="122">
                  <c:v>28181.6912945199</c:v>
                </c:pt>
                <c:pt idx="123">
                  <c:v>28410.1070137207</c:v>
                </c:pt>
                <c:pt idx="124">
                  <c:v>28034.4956791863</c:v>
                </c:pt>
                <c:pt idx="125">
                  <c:v>28441.9652545399</c:v>
                </c:pt>
                <c:pt idx="126">
                  <c:v>28477.392856569</c:v>
                </c:pt>
                <c:pt idx="127">
                  <c:v>25515.7439994858</c:v>
                </c:pt>
                <c:pt idx="128">
                  <c:v>25925.62488470921</c:v>
                </c:pt>
                <c:pt idx="129">
                  <c:v>27722.4427394439</c:v>
                </c:pt>
                <c:pt idx="130">
                  <c:v>29005.9498803631</c:v>
                </c:pt>
                <c:pt idx="131">
                  <c:v>30043.4568591302</c:v>
                </c:pt>
                <c:pt idx="132">
                  <c:v>30530.54819852</c:v>
                </c:pt>
                <c:pt idx="133">
                  <c:v>29982.1431135411</c:v>
                </c:pt>
                <c:pt idx="134">
                  <c:v>31025.4981788975</c:v>
                </c:pt>
                <c:pt idx="135">
                  <c:v>32059.5958604514</c:v>
                </c:pt>
                <c:pt idx="136">
                  <c:v>31237.2099810165</c:v>
                </c:pt>
                <c:pt idx="137">
                  <c:v>32434.4892977963</c:v>
                </c:pt>
                <c:pt idx="138">
                  <c:v>32365.939919318</c:v>
                </c:pt>
                <c:pt idx="139">
                  <c:v>32368.2300717314</c:v>
                </c:pt>
                <c:pt idx="140">
                  <c:v>32137.83055333209</c:v>
                </c:pt>
                <c:pt idx="141">
                  <c:v>33389.79678460069</c:v>
                </c:pt>
                <c:pt idx="142">
                  <c:v>34198.1443185382</c:v>
                </c:pt>
                <c:pt idx="143">
                  <c:v>36372.306958462</c:v>
                </c:pt>
                <c:pt idx="144">
                  <c:v>34938.2944102551</c:v>
                </c:pt>
                <c:pt idx="145">
                  <c:v>35064.9602024277</c:v>
                </c:pt>
                <c:pt idx="146">
                  <c:v>36834.8255462799</c:v>
                </c:pt>
                <c:pt idx="147">
                  <c:v>35637.9504621269</c:v>
                </c:pt>
                <c:pt idx="148">
                  <c:v>34989.21996318189</c:v>
                </c:pt>
                <c:pt idx="149">
                  <c:v>35913.5535387547</c:v>
                </c:pt>
                <c:pt idx="150">
                  <c:v>35165.5410141606</c:v>
                </c:pt>
                <c:pt idx="151">
                  <c:v>36029.80110109159</c:v>
                </c:pt>
                <c:pt idx="152">
                  <c:v>34591.4145895703</c:v>
                </c:pt>
                <c:pt idx="153">
                  <c:v>34132.3759399121</c:v>
                </c:pt>
                <c:pt idx="154">
                  <c:v>32589.7423987982</c:v>
                </c:pt>
                <c:pt idx="155">
                  <c:v>33039.1262837992</c:v>
                </c:pt>
                <c:pt idx="156">
                  <c:v>33710.09309372079</c:v>
                </c:pt>
                <c:pt idx="157">
                  <c:v>31614.47743336911</c:v>
                </c:pt>
                <c:pt idx="158">
                  <c:v>30051.2631926054</c:v>
                </c:pt>
                <c:pt idx="159">
                  <c:v>31722.476454389</c:v>
                </c:pt>
                <c:pt idx="160">
                  <c:v>31482.8612201892</c:v>
                </c:pt>
                <c:pt idx="161">
                  <c:v>30781.5643672845</c:v>
                </c:pt>
                <c:pt idx="162">
                  <c:v>30440.9760445188</c:v>
                </c:pt>
                <c:pt idx="163">
                  <c:v>29415.253703921</c:v>
                </c:pt>
                <c:pt idx="164">
                  <c:v>27420.4568591159</c:v>
                </c:pt>
                <c:pt idx="165">
                  <c:v>27872.84080675041</c:v>
                </c:pt>
                <c:pt idx="166">
                  <c:v>29170.6301627599</c:v>
                </c:pt>
                <c:pt idx="167">
                  <c:v>29386.3612926759</c:v>
                </c:pt>
                <c:pt idx="168">
                  <c:v>28792.7624514384</c:v>
                </c:pt>
                <c:pt idx="169">
                  <c:v>28643.4459811425</c:v>
                </c:pt>
                <c:pt idx="170">
                  <c:v>29623.15002343039</c:v>
                </c:pt>
                <c:pt idx="171">
                  <c:v>28930.8599993209</c:v>
                </c:pt>
                <c:pt idx="172">
                  <c:v>28971.9921110339</c:v>
                </c:pt>
                <c:pt idx="173">
                  <c:v>27655.3399968174</c:v>
                </c:pt>
                <c:pt idx="174">
                  <c:v>25926.583800007</c:v>
                </c:pt>
                <c:pt idx="175">
                  <c:v>25985.8468474808</c:v>
                </c:pt>
                <c:pt idx="176">
                  <c:v>23857.53963581219</c:v>
                </c:pt>
                <c:pt idx="177">
                  <c:v>25183.2548448001</c:v>
                </c:pt>
                <c:pt idx="178">
                  <c:v>26223.7865611931</c:v>
                </c:pt>
                <c:pt idx="179">
                  <c:v>25293.5102390586</c:v>
                </c:pt>
                <c:pt idx="180">
                  <c:v>24746.0069948338</c:v>
                </c:pt>
                <c:pt idx="181">
                  <c:v>24426.13077669929</c:v>
                </c:pt>
                <c:pt idx="182">
                  <c:v>24363.0449495311</c:v>
                </c:pt>
                <c:pt idx="183">
                  <c:v>26000.7626298908</c:v>
                </c:pt>
                <c:pt idx="184">
                  <c:v>27141.3727119919</c:v>
                </c:pt>
                <c:pt idx="185">
                  <c:v>27538.996636783</c:v>
                </c:pt>
                <c:pt idx="186">
                  <c:v>28001.9964969174</c:v>
                </c:pt>
                <c:pt idx="187">
                  <c:v>28505.39568526281</c:v>
                </c:pt>
                <c:pt idx="188">
                  <c:v>28648.005178258</c:v>
                </c:pt>
                <c:pt idx="189">
                  <c:v>29956.4776274488</c:v>
                </c:pt>
                <c:pt idx="190">
                  <c:v>30306.0667047438</c:v>
                </c:pt>
                <c:pt idx="191">
                  <c:v>31753.525336477</c:v>
                </c:pt>
                <c:pt idx="192">
                  <c:v>32167.1606973075</c:v>
                </c:pt>
                <c:pt idx="193">
                  <c:v>32617.3737742</c:v>
                </c:pt>
                <c:pt idx="194">
                  <c:v>32494.1604803277</c:v>
                </c:pt>
                <c:pt idx="195">
                  <c:v>31941.2315108423</c:v>
                </c:pt>
                <c:pt idx="196">
                  <c:v>32148.18450561101</c:v>
                </c:pt>
                <c:pt idx="197">
                  <c:v>32642.19604781629</c:v>
                </c:pt>
                <c:pt idx="198">
                  <c:v>31873.4757779062</c:v>
                </c:pt>
                <c:pt idx="199">
                  <c:v>32037.4800909278</c:v>
                </c:pt>
                <c:pt idx="200">
                  <c:v>32552.9131703256</c:v>
                </c:pt>
                <c:pt idx="201">
                  <c:v>33164.5669591835</c:v>
                </c:pt>
                <c:pt idx="202">
                  <c:v>34543.63271068779</c:v>
                </c:pt>
                <c:pt idx="203">
                  <c:v>35567.7128107791</c:v>
                </c:pt>
                <c:pt idx="204">
                  <c:v>35022.1965154067</c:v>
                </c:pt>
                <c:pt idx="205">
                  <c:v>35958.7814056283</c:v>
                </c:pt>
                <c:pt idx="206">
                  <c:v>35394.3836673388</c:v>
                </c:pt>
                <c:pt idx="207">
                  <c:v>34844.7836914755</c:v>
                </c:pt>
                <c:pt idx="208">
                  <c:v>35373.18172012719</c:v>
                </c:pt>
                <c:pt idx="209">
                  <c:v>35673.1312392131</c:v>
                </c:pt>
                <c:pt idx="210">
                  <c:v>36690.7703422345</c:v>
                </c:pt>
                <c:pt idx="211">
                  <c:v>36940.1996329241</c:v>
                </c:pt>
                <c:pt idx="212">
                  <c:v>37807.8973759947</c:v>
                </c:pt>
                <c:pt idx="213">
                  <c:v>37075.232972345</c:v>
                </c:pt>
                <c:pt idx="214">
                  <c:v>38131.1896964548</c:v>
                </c:pt>
                <c:pt idx="215">
                  <c:v>38871.7132667479</c:v>
                </c:pt>
                <c:pt idx="216">
                  <c:v>40347.3541555797</c:v>
                </c:pt>
                <c:pt idx="217">
                  <c:v>40349.1009297221</c:v>
                </c:pt>
                <c:pt idx="218">
                  <c:v>41035.69933981879</c:v>
                </c:pt>
                <c:pt idx="219">
                  <c:v>42112.23365979109</c:v>
                </c:pt>
                <c:pt idx="220">
                  <c:v>40939.12041424569</c:v>
                </c:pt>
                <c:pt idx="221">
                  <c:v>40978.9345153492</c:v>
                </c:pt>
                <c:pt idx="222">
                  <c:v>41237.03792893069</c:v>
                </c:pt>
                <c:pt idx="223">
                  <c:v>42098.0411572232</c:v>
                </c:pt>
                <c:pt idx="224">
                  <c:v>42517.538164329</c:v>
                </c:pt>
                <c:pt idx="225">
                  <c:v>43762.97614411729</c:v>
                </c:pt>
                <c:pt idx="226">
                  <c:v>44753.3100232801</c:v>
                </c:pt>
                <c:pt idx="227">
                  <c:v>45555.93991776509</c:v>
                </c:pt>
                <c:pt idx="228">
                  <c:v>45953.8949379261</c:v>
                </c:pt>
                <c:pt idx="229">
                  <c:v>45829.96167187549</c:v>
                </c:pt>
                <c:pt idx="230">
                  <c:v>46582.9577451732</c:v>
                </c:pt>
                <c:pt idx="231">
                  <c:v>48200.2340396962</c:v>
                </c:pt>
                <c:pt idx="232">
                  <c:v>49360.79221356969</c:v>
                </c:pt>
                <c:pt idx="233">
                  <c:v>49314.3215993979</c:v>
                </c:pt>
                <c:pt idx="234">
                  <c:v>48806.8800459879</c:v>
                </c:pt>
                <c:pt idx="235">
                  <c:v>48772.1364535687</c:v>
                </c:pt>
                <c:pt idx="236">
                  <c:v>50786.75534972579</c:v>
                </c:pt>
                <c:pt idx="237">
                  <c:v>52321.31933086069</c:v>
                </c:pt>
                <c:pt idx="238">
                  <c:v>50647.0624985773</c:v>
                </c:pt>
                <c:pt idx="239">
                  <c:v>50271.000031966</c:v>
                </c:pt>
                <c:pt idx="240">
                  <c:v>47218.60544636319</c:v>
                </c:pt>
                <c:pt idx="241">
                  <c:v>47351.0422927312</c:v>
                </c:pt>
                <c:pt idx="242">
                  <c:v>46866.0531721845</c:v>
                </c:pt>
                <c:pt idx="243">
                  <c:v>48873.239607023</c:v>
                </c:pt>
                <c:pt idx="244">
                  <c:v>49509.56332191768</c:v>
                </c:pt>
                <c:pt idx="245">
                  <c:v>46494.5660965246</c:v>
                </c:pt>
                <c:pt idx="246">
                  <c:v>45617.7183653444</c:v>
                </c:pt>
                <c:pt idx="247">
                  <c:v>44909.7433874595</c:v>
                </c:pt>
                <c:pt idx="248">
                  <c:v>40730.64252516251</c:v>
                </c:pt>
                <c:pt idx="249">
                  <c:v>34693.3700738708</c:v>
                </c:pt>
                <c:pt idx="250">
                  <c:v>33002.7074942359</c:v>
                </c:pt>
                <c:pt idx="251">
                  <c:v>33912.0542023204</c:v>
                </c:pt>
                <c:pt idx="252">
                  <c:v>31746.8626572206</c:v>
                </c:pt>
                <c:pt idx="253">
                  <c:v>29431.3497072281</c:v>
                </c:pt>
                <c:pt idx="254">
                  <c:v>31262.8986264241</c:v>
                </c:pt>
                <c:pt idx="255">
                  <c:v>34053.238437113</c:v>
                </c:pt>
                <c:pt idx="256">
                  <c:v>36628.5340451294</c:v>
                </c:pt>
                <c:pt idx="257">
                  <c:v>36486.26300961259</c:v>
                </c:pt>
                <c:pt idx="258">
                  <c:v>38905.9376371771</c:v>
                </c:pt>
                <c:pt idx="259">
                  <c:v>39962.8698860762</c:v>
                </c:pt>
                <c:pt idx="260">
                  <c:v>41348.3543432663</c:v>
                </c:pt>
                <c:pt idx="261">
                  <c:v>40875.79490090328</c:v>
                </c:pt>
                <c:pt idx="262">
                  <c:v>42150.3587866267</c:v>
                </c:pt>
                <c:pt idx="263">
                  <c:v>42814.9586255942</c:v>
                </c:pt>
                <c:pt idx="264">
                  <c:v>41433.78319428759</c:v>
                </c:pt>
                <c:pt idx="265">
                  <c:v>41841.2598071892</c:v>
                </c:pt>
                <c:pt idx="266">
                  <c:v>43876.24084212021</c:v>
                </c:pt>
                <c:pt idx="267">
                  <c:v>43950.022711896</c:v>
                </c:pt>
                <c:pt idx="268">
                  <c:v>40855.17123603571</c:v>
                </c:pt>
                <c:pt idx="269">
                  <c:v>39923.3143783196</c:v>
                </c:pt>
                <c:pt idx="270">
                  <c:v>42370.6042236243</c:v>
                </c:pt>
                <c:pt idx="271">
                  <c:v>41273.7461595864</c:v>
                </c:pt>
                <c:pt idx="272">
                  <c:v>44247.3748233569</c:v>
                </c:pt>
                <c:pt idx="273">
                  <c:v>45454.6580118439</c:v>
                </c:pt>
                <c:pt idx="274">
                  <c:v>44711.4141668375</c:v>
                </c:pt>
                <c:pt idx="275">
                  <c:v>47178.49810966519</c:v>
                </c:pt>
                <c:pt idx="276">
                  <c:v>47742.6543958921</c:v>
                </c:pt>
                <c:pt idx="277">
                  <c:v>48801.4119518941</c:v>
                </c:pt>
                <c:pt idx="278">
                  <c:v>48780.97212467669</c:v>
                </c:pt>
                <c:pt idx="279">
                  <c:v>50299.33788751128</c:v>
                </c:pt>
                <c:pt idx="280">
                  <c:v>49523.879564393</c:v>
                </c:pt>
                <c:pt idx="281">
                  <c:v>48953.4474045</c:v>
                </c:pt>
                <c:pt idx="282">
                  <c:v>48367.2735725736</c:v>
                </c:pt>
                <c:pt idx="283">
                  <c:v>45733.23750768069</c:v>
                </c:pt>
                <c:pt idx="284">
                  <c:v>42507.4520241388</c:v>
                </c:pt>
                <c:pt idx="285">
                  <c:v>45931.74142325519</c:v>
                </c:pt>
                <c:pt idx="286">
                  <c:v>44917.7071303209</c:v>
                </c:pt>
                <c:pt idx="287">
                  <c:v>44861.2410312779</c:v>
                </c:pt>
                <c:pt idx="288">
                  <c:v>46827.0665798135</c:v>
                </c:pt>
                <c:pt idx="289">
                  <c:v>48612.064632174</c:v>
                </c:pt>
                <c:pt idx="290">
                  <c:v>48872.62393260338</c:v>
                </c:pt>
                <c:pt idx="291">
                  <c:v>48477.461345679</c:v>
                </c:pt>
                <c:pt idx="292">
                  <c:v>45251.03756011769</c:v>
                </c:pt>
                <c:pt idx="293">
                  <c:v>46944.3335078909</c:v>
                </c:pt>
                <c:pt idx="294">
                  <c:v>47438.4463953664</c:v>
                </c:pt>
                <c:pt idx="295">
                  <c:v>48230.591841822</c:v>
                </c:pt>
                <c:pt idx="296">
                  <c:v>49385.8113827542</c:v>
                </c:pt>
                <c:pt idx="297">
                  <c:v>49149.2555241451</c:v>
                </c:pt>
                <c:pt idx="298">
                  <c:v>49639.3783338695</c:v>
                </c:pt>
                <c:pt idx="299">
                  <c:v>50501.9843822024</c:v>
                </c:pt>
                <c:pt idx="300">
                  <c:v>52257.9708670982</c:v>
                </c:pt>
                <c:pt idx="301">
                  <c:v>52269.8934343129</c:v>
                </c:pt>
                <c:pt idx="302">
                  <c:v>53005.89501525551</c:v>
                </c:pt>
                <c:pt idx="303">
                  <c:v>54168.83310403929</c:v>
                </c:pt>
                <c:pt idx="304">
                  <c:v>54091.770225307</c:v>
                </c:pt>
                <c:pt idx="305">
                  <c:v>52922.72254066468</c:v>
                </c:pt>
                <c:pt idx="306">
                  <c:v>54835.670407937</c:v>
                </c:pt>
                <c:pt idx="307">
                  <c:v>53996.3122890756</c:v>
                </c:pt>
                <c:pt idx="308">
                  <c:v>56103.66200094789</c:v>
                </c:pt>
                <c:pt idx="309">
                  <c:v>57804.70966041319</c:v>
                </c:pt>
                <c:pt idx="310">
                  <c:v>58437.3120558508</c:v>
                </c:pt>
                <c:pt idx="311">
                  <c:v>59208.8610089206</c:v>
                </c:pt>
                <c:pt idx="312">
                  <c:v>57442.7862196516</c:v>
                </c:pt>
                <c:pt idx="313">
                  <c:v>59546.16298412219</c:v>
                </c:pt>
                <c:pt idx="314">
                  <c:v>59768.889934472</c:v>
                </c:pt>
                <c:pt idx="315">
                  <c:v>60219.55816481629</c:v>
                </c:pt>
                <c:pt idx="316">
                  <c:v>61219.46332209501</c:v>
                </c:pt>
                <c:pt idx="317">
                  <c:v>62104.2428438997</c:v>
                </c:pt>
                <c:pt idx="318">
                  <c:v>61553.512591035</c:v>
                </c:pt>
                <c:pt idx="319">
                  <c:v>62592.2140694971</c:v>
                </c:pt>
                <c:pt idx="320">
                  <c:v>61088.09580009109</c:v>
                </c:pt>
                <c:pt idx="321">
                  <c:v>61421.3161517448</c:v>
                </c:pt>
                <c:pt idx="322">
                  <c:v>62211.5151362697</c:v>
                </c:pt>
                <c:pt idx="323">
                  <c:v>61330.6952468948</c:v>
                </c:pt>
                <c:pt idx="324">
                  <c:v>60621.98976564379</c:v>
                </c:pt>
                <c:pt idx="325">
                  <c:v>63173.9582655661</c:v>
                </c:pt>
                <c:pt idx="326">
                  <c:v>62468.4256434303</c:v>
                </c:pt>
                <c:pt idx="327">
                  <c:v>63851.24717188269</c:v>
                </c:pt>
                <c:pt idx="328">
                  <c:v>63825.82577474529</c:v>
                </c:pt>
                <c:pt idx="329">
                  <c:v>62720.1428987209</c:v>
                </c:pt>
                <c:pt idx="330">
                  <c:v>63145.63206436</c:v>
                </c:pt>
                <c:pt idx="331">
                  <c:v>59918.8412774899</c:v>
                </c:pt>
                <c:pt idx="332">
                  <c:v>58310.75942218569</c:v>
                </c:pt>
                <c:pt idx="333">
                  <c:v>61754.47366897451</c:v>
                </c:pt>
                <c:pt idx="334">
                  <c:v>61392.9807592293</c:v>
                </c:pt>
                <c:pt idx="335">
                  <c:v>60583.5250332726</c:v>
                </c:pt>
                <c:pt idx="336">
                  <c:v>57854.74644716829</c:v>
                </c:pt>
                <c:pt idx="337">
                  <c:v>57583.3416162106</c:v>
                </c:pt>
                <c:pt idx="338">
                  <c:v>60816.60190302939</c:v>
                </c:pt>
                <c:pt idx="339">
                  <c:v>61517.8794106402</c:v>
                </c:pt>
                <c:pt idx="340">
                  <c:v>61617.09444381228</c:v>
                </c:pt>
                <c:pt idx="341">
                  <c:v>61364.6529911656</c:v>
                </c:pt>
                <c:pt idx="342">
                  <c:v>63364.8713062604</c:v>
                </c:pt>
                <c:pt idx="343">
                  <c:v>63550.7320442271</c:v>
                </c:pt>
                <c:pt idx="344">
                  <c:v>63866.96788418439</c:v>
                </c:pt>
                <c:pt idx="345">
                  <c:v>63067.9336393575</c:v>
                </c:pt>
                <c:pt idx="346">
                  <c:v>63452.802550995</c:v>
                </c:pt>
                <c:pt idx="347">
                  <c:v>64503.78244292339</c:v>
                </c:pt>
                <c:pt idx="348">
                  <c:v>65842.8482049673</c:v>
                </c:pt>
                <c:pt idx="349">
                  <c:v>67256.1260680694</c:v>
                </c:pt>
                <c:pt idx="350">
                  <c:v>67912.4644785812</c:v>
                </c:pt>
                <c:pt idx="351">
                  <c:v>68739.0251414535</c:v>
                </c:pt>
                <c:pt idx="352">
                  <c:v>69934.04140102946</c:v>
                </c:pt>
                <c:pt idx="353">
                  <c:v>70205.0356576036</c:v>
                </c:pt>
                <c:pt idx="354">
                  <c:v>71708.3876096156</c:v>
                </c:pt>
                <c:pt idx="355">
                  <c:v>71954.0437586326</c:v>
                </c:pt>
                <c:pt idx="356">
                  <c:v>73033.7680068556</c:v>
                </c:pt>
                <c:pt idx="357">
                  <c:v>74201.4010826339</c:v>
                </c:pt>
                <c:pt idx="358">
                  <c:v>75319.53732828</c:v>
                </c:pt>
                <c:pt idx="359">
                  <c:v>76265.88304951771</c:v>
                </c:pt>
              </c:numCache>
            </c:numRef>
          </c:val>
          <c:smooth val="0"/>
          <c:extLst xmlns:c16r2="http://schemas.microsoft.com/office/drawing/2015/06/chart">
            <c:ext xmlns:c16="http://schemas.microsoft.com/office/drawing/2014/chart" uri="{C3380CC4-5D6E-409C-BE32-E72D297353CC}">
              <c16:uniqueId val="{00000001-00ED-437D-A08D-201CB00790E8}"/>
            </c:ext>
          </c:extLst>
        </c:ser>
        <c:ser>
          <c:idx val="2"/>
          <c:order val="2"/>
          <c:tx>
            <c:strRef>
              <c:f>Sheet1!$D$1</c:f>
              <c:strCache>
                <c:ptCount val="1"/>
                <c:pt idx="0">
                  <c:v>50/50</c:v>
                </c:pt>
              </c:strCache>
            </c:strRef>
          </c:tx>
          <c:spPr>
            <a:ln>
              <a:solidFill>
                <a:schemeClr val="accent6">
                  <a:lumMod val="75000"/>
                </a:schemeClr>
              </a:solidFill>
            </a:ln>
          </c:spPr>
          <c:marker>
            <c:symbol val="none"/>
          </c:marker>
          <c:cat>
            <c:numRef>
              <c:f>Sheet1!$A$2:$A$361</c:f>
              <c:numCache>
                <c:formatCode>mm/yyyy</c:formatCode>
                <c:ptCount val="360"/>
                <c:pt idx="0">
                  <c:v>32173.0</c:v>
                </c:pt>
                <c:pt idx="1">
                  <c:v>32202.0</c:v>
                </c:pt>
                <c:pt idx="2">
                  <c:v>32233.0</c:v>
                </c:pt>
                <c:pt idx="3">
                  <c:v>32263.0</c:v>
                </c:pt>
                <c:pt idx="4">
                  <c:v>32294.0</c:v>
                </c:pt>
                <c:pt idx="5">
                  <c:v>32324.0</c:v>
                </c:pt>
                <c:pt idx="6">
                  <c:v>32355.0</c:v>
                </c:pt>
                <c:pt idx="7">
                  <c:v>32386.0</c:v>
                </c:pt>
                <c:pt idx="8">
                  <c:v>32416.0</c:v>
                </c:pt>
                <c:pt idx="9">
                  <c:v>32447.0</c:v>
                </c:pt>
                <c:pt idx="10">
                  <c:v>32477.0</c:v>
                </c:pt>
                <c:pt idx="11">
                  <c:v>32508.0</c:v>
                </c:pt>
                <c:pt idx="12">
                  <c:v>32539.0</c:v>
                </c:pt>
                <c:pt idx="13">
                  <c:v>32567.0</c:v>
                </c:pt>
                <c:pt idx="14">
                  <c:v>32598.0</c:v>
                </c:pt>
                <c:pt idx="15">
                  <c:v>32628.0</c:v>
                </c:pt>
                <c:pt idx="16">
                  <c:v>32659.0</c:v>
                </c:pt>
                <c:pt idx="17">
                  <c:v>32689.0</c:v>
                </c:pt>
                <c:pt idx="18">
                  <c:v>32720.0</c:v>
                </c:pt>
                <c:pt idx="19">
                  <c:v>32751.0</c:v>
                </c:pt>
                <c:pt idx="20">
                  <c:v>32781.0</c:v>
                </c:pt>
                <c:pt idx="21">
                  <c:v>32812.0</c:v>
                </c:pt>
                <c:pt idx="22">
                  <c:v>32842.0</c:v>
                </c:pt>
                <c:pt idx="23">
                  <c:v>32873.0</c:v>
                </c:pt>
                <c:pt idx="24">
                  <c:v>32904.0</c:v>
                </c:pt>
                <c:pt idx="25">
                  <c:v>32932.0</c:v>
                </c:pt>
                <c:pt idx="26">
                  <c:v>32963.0</c:v>
                </c:pt>
                <c:pt idx="27">
                  <c:v>32993.0</c:v>
                </c:pt>
                <c:pt idx="28">
                  <c:v>33024.0</c:v>
                </c:pt>
                <c:pt idx="29">
                  <c:v>33054.0</c:v>
                </c:pt>
                <c:pt idx="30">
                  <c:v>33085.0</c:v>
                </c:pt>
                <c:pt idx="31">
                  <c:v>33116.0</c:v>
                </c:pt>
                <c:pt idx="32">
                  <c:v>33146.0</c:v>
                </c:pt>
                <c:pt idx="33">
                  <c:v>33177.0</c:v>
                </c:pt>
                <c:pt idx="34">
                  <c:v>33207.0</c:v>
                </c:pt>
                <c:pt idx="35">
                  <c:v>33238.0</c:v>
                </c:pt>
                <c:pt idx="36">
                  <c:v>33269.0</c:v>
                </c:pt>
                <c:pt idx="37">
                  <c:v>33297.0</c:v>
                </c:pt>
                <c:pt idx="38">
                  <c:v>33328.0</c:v>
                </c:pt>
                <c:pt idx="39">
                  <c:v>33358.0</c:v>
                </c:pt>
                <c:pt idx="40">
                  <c:v>33389.0</c:v>
                </c:pt>
                <c:pt idx="41">
                  <c:v>33419.0</c:v>
                </c:pt>
                <c:pt idx="42">
                  <c:v>33450.0</c:v>
                </c:pt>
                <c:pt idx="43">
                  <c:v>33481.0</c:v>
                </c:pt>
                <c:pt idx="44">
                  <c:v>33511.0</c:v>
                </c:pt>
                <c:pt idx="45">
                  <c:v>33542.0</c:v>
                </c:pt>
                <c:pt idx="46">
                  <c:v>33572.0</c:v>
                </c:pt>
                <c:pt idx="47">
                  <c:v>33603.0</c:v>
                </c:pt>
                <c:pt idx="48">
                  <c:v>33634.0</c:v>
                </c:pt>
                <c:pt idx="49">
                  <c:v>33663.0</c:v>
                </c:pt>
                <c:pt idx="50">
                  <c:v>33694.0</c:v>
                </c:pt>
                <c:pt idx="51">
                  <c:v>33724.0</c:v>
                </c:pt>
                <c:pt idx="52">
                  <c:v>33755.0</c:v>
                </c:pt>
                <c:pt idx="53">
                  <c:v>33785.0</c:v>
                </c:pt>
                <c:pt idx="54">
                  <c:v>33816.0</c:v>
                </c:pt>
                <c:pt idx="55">
                  <c:v>33847.0</c:v>
                </c:pt>
                <c:pt idx="56">
                  <c:v>33877.0</c:v>
                </c:pt>
                <c:pt idx="57">
                  <c:v>33908.0</c:v>
                </c:pt>
                <c:pt idx="58">
                  <c:v>33938.0</c:v>
                </c:pt>
                <c:pt idx="59">
                  <c:v>33969.0</c:v>
                </c:pt>
                <c:pt idx="60">
                  <c:v>34000.0</c:v>
                </c:pt>
                <c:pt idx="61">
                  <c:v>34028.0</c:v>
                </c:pt>
                <c:pt idx="62">
                  <c:v>34059.0</c:v>
                </c:pt>
                <c:pt idx="63">
                  <c:v>34089.0</c:v>
                </c:pt>
                <c:pt idx="64">
                  <c:v>34120.0</c:v>
                </c:pt>
                <c:pt idx="65">
                  <c:v>34150.0</c:v>
                </c:pt>
                <c:pt idx="66">
                  <c:v>34181.0</c:v>
                </c:pt>
                <c:pt idx="67">
                  <c:v>34212.0</c:v>
                </c:pt>
                <c:pt idx="68">
                  <c:v>34242.0</c:v>
                </c:pt>
                <c:pt idx="69">
                  <c:v>34273.0</c:v>
                </c:pt>
                <c:pt idx="70">
                  <c:v>34303.0</c:v>
                </c:pt>
                <c:pt idx="71">
                  <c:v>34334.0</c:v>
                </c:pt>
                <c:pt idx="72">
                  <c:v>34365.0</c:v>
                </c:pt>
                <c:pt idx="73">
                  <c:v>34393.0</c:v>
                </c:pt>
                <c:pt idx="74">
                  <c:v>34424.0</c:v>
                </c:pt>
                <c:pt idx="75">
                  <c:v>34454.0</c:v>
                </c:pt>
                <c:pt idx="76">
                  <c:v>34485.0</c:v>
                </c:pt>
                <c:pt idx="77">
                  <c:v>34515.0</c:v>
                </c:pt>
                <c:pt idx="78">
                  <c:v>34546.0</c:v>
                </c:pt>
                <c:pt idx="79">
                  <c:v>34577.0</c:v>
                </c:pt>
                <c:pt idx="80">
                  <c:v>34607.0</c:v>
                </c:pt>
                <c:pt idx="81">
                  <c:v>34638.0</c:v>
                </c:pt>
                <c:pt idx="82">
                  <c:v>34668.0</c:v>
                </c:pt>
                <c:pt idx="83">
                  <c:v>34699.0</c:v>
                </c:pt>
                <c:pt idx="84">
                  <c:v>34730.0</c:v>
                </c:pt>
                <c:pt idx="85">
                  <c:v>34758.0</c:v>
                </c:pt>
                <c:pt idx="86">
                  <c:v>34789.0</c:v>
                </c:pt>
                <c:pt idx="87">
                  <c:v>34819.0</c:v>
                </c:pt>
                <c:pt idx="88">
                  <c:v>34850.0</c:v>
                </c:pt>
                <c:pt idx="89">
                  <c:v>34880.0</c:v>
                </c:pt>
                <c:pt idx="90">
                  <c:v>34911.0</c:v>
                </c:pt>
                <c:pt idx="91">
                  <c:v>34942.0</c:v>
                </c:pt>
                <c:pt idx="92">
                  <c:v>34972.0</c:v>
                </c:pt>
                <c:pt idx="93">
                  <c:v>35003.0</c:v>
                </c:pt>
                <c:pt idx="94">
                  <c:v>35033.0</c:v>
                </c:pt>
                <c:pt idx="95">
                  <c:v>35064.0</c:v>
                </c:pt>
                <c:pt idx="96">
                  <c:v>35095.0</c:v>
                </c:pt>
                <c:pt idx="97">
                  <c:v>35124.0</c:v>
                </c:pt>
                <c:pt idx="98">
                  <c:v>35155.0</c:v>
                </c:pt>
                <c:pt idx="99">
                  <c:v>35185.0</c:v>
                </c:pt>
                <c:pt idx="100">
                  <c:v>35216.0</c:v>
                </c:pt>
                <c:pt idx="101">
                  <c:v>35246.0</c:v>
                </c:pt>
                <c:pt idx="102">
                  <c:v>35277.0</c:v>
                </c:pt>
                <c:pt idx="103">
                  <c:v>35308.0</c:v>
                </c:pt>
                <c:pt idx="104">
                  <c:v>35338.0</c:v>
                </c:pt>
                <c:pt idx="105">
                  <c:v>35369.0</c:v>
                </c:pt>
                <c:pt idx="106">
                  <c:v>35399.0</c:v>
                </c:pt>
                <c:pt idx="107">
                  <c:v>35430.0</c:v>
                </c:pt>
                <c:pt idx="108">
                  <c:v>35461.0</c:v>
                </c:pt>
                <c:pt idx="109">
                  <c:v>35489.0</c:v>
                </c:pt>
                <c:pt idx="110">
                  <c:v>35520.0</c:v>
                </c:pt>
                <c:pt idx="111">
                  <c:v>35550.0</c:v>
                </c:pt>
                <c:pt idx="112">
                  <c:v>35581.0</c:v>
                </c:pt>
                <c:pt idx="113">
                  <c:v>35611.0</c:v>
                </c:pt>
                <c:pt idx="114">
                  <c:v>35642.0</c:v>
                </c:pt>
                <c:pt idx="115">
                  <c:v>35673.0</c:v>
                </c:pt>
                <c:pt idx="116">
                  <c:v>35703.0</c:v>
                </c:pt>
                <c:pt idx="117">
                  <c:v>35734.0</c:v>
                </c:pt>
                <c:pt idx="118">
                  <c:v>35764.0</c:v>
                </c:pt>
                <c:pt idx="119">
                  <c:v>35795.0</c:v>
                </c:pt>
                <c:pt idx="120">
                  <c:v>35826.0</c:v>
                </c:pt>
                <c:pt idx="121">
                  <c:v>35854.0</c:v>
                </c:pt>
                <c:pt idx="122">
                  <c:v>35885.0</c:v>
                </c:pt>
                <c:pt idx="123">
                  <c:v>35915.0</c:v>
                </c:pt>
                <c:pt idx="124">
                  <c:v>35946.0</c:v>
                </c:pt>
                <c:pt idx="125">
                  <c:v>35976.0</c:v>
                </c:pt>
                <c:pt idx="126">
                  <c:v>36007.0</c:v>
                </c:pt>
                <c:pt idx="127">
                  <c:v>36038.0</c:v>
                </c:pt>
                <c:pt idx="128">
                  <c:v>36068.0</c:v>
                </c:pt>
                <c:pt idx="129">
                  <c:v>36099.0</c:v>
                </c:pt>
                <c:pt idx="130">
                  <c:v>36129.0</c:v>
                </c:pt>
                <c:pt idx="131">
                  <c:v>36160.0</c:v>
                </c:pt>
                <c:pt idx="132">
                  <c:v>36191.0</c:v>
                </c:pt>
                <c:pt idx="133">
                  <c:v>36219.0</c:v>
                </c:pt>
                <c:pt idx="134">
                  <c:v>36250.0</c:v>
                </c:pt>
                <c:pt idx="135">
                  <c:v>36280.0</c:v>
                </c:pt>
                <c:pt idx="136">
                  <c:v>36311.0</c:v>
                </c:pt>
                <c:pt idx="137">
                  <c:v>36341.0</c:v>
                </c:pt>
                <c:pt idx="138">
                  <c:v>36372.0</c:v>
                </c:pt>
                <c:pt idx="139">
                  <c:v>36403.0</c:v>
                </c:pt>
                <c:pt idx="140">
                  <c:v>36433.0</c:v>
                </c:pt>
                <c:pt idx="141">
                  <c:v>36464.0</c:v>
                </c:pt>
                <c:pt idx="142">
                  <c:v>36494.0</c:v>
                </c:pt>
                <c:pt idx="143">
                  <c:v>36525.0</c:v>
                </c:pt>
                <c:pt idx="144">
                  <c:v>36556.0</c:v>
                </c:pt>
                <c:pt idx="145">
                  <c:v>36585.0</c:v>
                </c:pt>
                <c:pt idx="146">
                  <c:v>36616.0</c:v>
                </c:pt>
                <c:pt idx="147">
                  <c:v>36646.0</c:v>
                </c:pt>
                <c:pt idx="148">
                  <c:v>36677.0</c:v>
                </c:pt>
                <c:pt idx="149">
                  <c:v>36707.0</c:v>
                </c:pt>
                <c:pt idx="150">
                  <c:v>36738.0</c:v>
                </c:pt>
                <c:pt idx="151">
                  <c:v>36769.0</c:v>
                </c:pt>
                <c:pt idx="152">
                  <c:v>36799.0</c:v>
                </c:pt>
                <c:pt idx="153">
                  <c:v>36830.0</c:v>
                </c:pt>
                <c:pt idx="154">
                  <c:v>36860.0</c:v>
                </c:pt>
                <c:pt idx="155">
                  <c:v>36891.0</c:v>
                </c:pt>
                <c:pt idx="156">
                  <c:v>36922.0</c:v>
                </c:pt>
                <c:pt idx="157">
                  <c:v>36950.0</c:v>
                </c:pt>
                <c:pt idx="158">
                  <c:v>36981.0</c:v>
                </c:pt>
                <c:pt idx="159">
                  <c:v>37011.0</c:v>
                </c:pt>
                <c:pt idx="160">
                  <c:v>37042.0</c:v>
                </c:pt>
                <c:pt idx="161">
                  <c:v>37072.0</c:v>
                </c:pt>
                <c:pt idx="162">
                  <c:v>37103.0</c:v>
                </c:pt>
                <c:pt idx="163">
                  <c:v>37134.0</c:v>
                </c:pt>
                <c:pt idx="164">
                  <c:v>37164.0</c:v>
                </c:pt>
                <c:pt idx="165">
                  <c:v>37195.0</c:v>
                </c:pt>
                <c:pt idx="166">
                  <c:v>37225.0</c:v>
                </c:pt>
                <c:pt idx="167">
                  <c:v>37256.0</c:v>
                </c:pt>
                <c:pt idx="168">
                  <c:v>37287.0</c:v>
                </c:pt>
                <c:pt idx="169">
                  <c:v>37315.0</c:v>
                </c:pt>
                <c:pt idx="170">
                  <c:v>37346.0</c:v>
                </c:pt>
                <c:pt idx="171">
                  <c:v>37376.0</c:v>
                </c:pt>
                <c:pt idx="172">
                  <c:v>37407.0</c:v>
                </c:pt>
                <c:pt idx="173">
                  <c:v>37437.0</c:v>
                </c:pt>
                <c:pt idx="174">
                  <c:v>37468.0</c:v>
                </c:pt>
                <c:pt idx="175">
                  <c:v>37499.0</c:v>
                </c:pt>
                <c:pt idx="176">
                  <c:v>37529.0</c:v>
                </c:pt>
                <c:pt idx="177">
                  <c:v>37560.0</c:v>
                </c:pt>
                <c:pt idx="178">
                  <c:v>37590.0</c:v>
                </c:pt>
                <c:pt idx="179">
                  <c:v>37621.0</c:v>
                </c:pt>
                <c:pt idx="180">
                  <c:v>37652.0</c:v>
                </c:pt>
                <c:pt idx="181">
                  <c:v>37680.0</c:v>
                </c:pt>
                <c:pt idx="182">
                  <c:v>37711.0</c:v>
                </c:pt>
                <c:pt idx="183">
                  <c:v>37741.0</c:v>
                </c:pt>
                <c:pt idx="184">
                  <c:v>37772.0</c:v>
                </c:pt>
                <c:pt idx="185">
                  <c:v>37802.0</c:v>
                </c:pt>
                <c:pt idx="186">
                  <c:v>37833.0</c:v>
                </c:pt>
                <c:pt idx="187">
                  <c:v>37864.0</c:v>
                </c:pt>
                <c:pt idx="188">
                  <c:v>37894.0</c:v>
                </c:pt>
                <c:pt idx="189">
                  <c:v>37925.0</c:v>
                </c:pt>
                <c:pt idx="190">
                  <c:v>37955.0</c:v>
                </c:pt>
                <c:pt idx="191">
                  <c:v>37986.0</c:v>
                </c:pt>
                <c:pt idx="192">
                  <c:v>38017.0</c:v>
                </c:pt>
                <c:pt idx="193">
                  <c:v>38046.0</c:v>
                </c:pt>
                <c:pt idx="194">
                  <c:v>38077.0</c:v>
                </c:pt>
                <c:pt idx="195">
                  <c:v>38107.0</c:v>
                </c:pt>
                <c:pt idx="196">
                  <c:v>38138.0</c:v>
                </c:pt>
                <c:pt idx="197">
                  <c:v>38168.0</c:v>
                </c:pt>
                <c:pt idx="198">
                  <c:v>38199.0</c:v>
                </c:pt>
                <c:pt idx="199">
                  <c:v>38230.0</c:v>
                </c:pt>
                <c:pt idx="200">
                  <c:v>38260.0</c:v>
                </c:pt>
                <c:pt idx="201">
                  <c:v>38291.0</c:v>
                </c:pt>
                <c:pt idx="202">
                  <c:v>38321.0</c:v>
                </c:pt>
                <c:pt idx="203">
                  <c:v>38352.0</c:v>
                </c:pt>
                <c:pt idx="204">
                  <c:v>38383.0</c:v>
                </c:pt>
                <c:pt idx="205">
                  <c:v>38411.0</c:v>
                </c:pt>
                <c:pt idx="206">
                  <c:v>38442.0</c:v>
                </c:pt>
                <c:pt idx="207">
                  <c:v>38472.0</c:v>
                </c:pt>
                <c:pt idx="208">
                  <c:v>38503.0</c:v>
                </c:pt>
                <c:pt idx="209">
                  <c:v>38533.0</c:v>
                </c:pt>
                <c:pt idx="210">
                  <c:v>38564.0</c:v>
                </c:pt>
                <c:pt idx="211">
                  <c:v>38595.0</c:v>
                </c:pt>
                <c:pt idx="212">
                  <c:v>38625.0</c:v>
                </c:pt>
                <c:pt idx="213">
                  <c:v>38656.0</c:v>
                </c:pt>
                <c:pt idx="214">
                  <c:v>38686.0</c:v>
                </c:pt>
                <c:pt idx="215">
                  <c:v>38717.0</c:v>
                </c:pt>
                <c:pt idx="216">
                  <c:v>38748.0</c:v>
                </c:pt>
                <c:pt idx="217">
                  <c:v>38776.0</c:v>
                </c:pt>
                <c:pt idx="218">
                  <c:v>38807.0</c:v>
                </c:pt>
                <c:pt idx="219">
                  <c:v>38837.0</c:v>
                </c:pt>
                <c:pt idx="220">
                  <c:v>38868.0</c:v>
                </c:pt>
                <c:pt idx="221">
                  <c:v>38898.0</c:v>
                </c:pt>
                <c:pt idx="222">
                  <c:v>38929.0</c:v>
                </c:pt>
                <c:pt idx="223">
                  <c:v>38960.0</c:v>
                </c:pt>
                <c:pt idx="224">
                  <c:v>38990.0</c:v>
                </c:pt>
                <c:pt idx="225">
                  <c:v>39021.0</c:v>
                </c:pt>
                <c:pt idx="226">
                  <c:v>39051.0</c:v>
                </c:pt>
                <c:pt idx="227">
                  <c:v>39082.0</c:v>
                </c:pt>
                <c:pt idx="228">
                  <c:v>39113.0</c:v>
                </c:pt>
                <c:pt idx="229">
                  <c:v>39141.0</c:v>
                </c:pt>
                <c:pt idx="230">
                  <c:v>39172.0</c:v>
                </c:pt>
                <c:pt idx="231">
                  <c:v>39202.0</c:v>
                </c:pt>
                <c:pt idx="232">
                  <c:v>39233.0</c:v>
                </c:pt>
                <c:pt idx="233">
                  <c:v>39263.0</c:v>
                </c:pt>
                <c:pt idx="234">
                  <c:v>39294.0</c:v>
                </c:pt>
                <c:pt idx="235">
                  <c:v>39325.0</c:v>
                </c:pt>
                <c:pt idx="236">
                  <c:v>39355.0</c:v>
                </c:pt>
                <c:pt idx="237">
                  <c:v>39386.0</c:v>
                </c:pt>
                <c:pt idx="238">
                  <c:v>39416.0</c:v>
                </c:pt>
                <c:pt idx="239">
                  <c:v>39447.0</c:v>
                </c:pt>
                <c:pt idx="240">
                  <c:v>39478.0</c:v>
                </c:pt>
                <c:pt idx="241">
                  <c:v>39507.0</c:v>
                </c:pt>
                <c:pt idx="242">
                  <c:v>39538.0</c:v>
                </c:pt>
                <c:pt idx="243">
                  <c:v>39568.0</c:v>
                </c:pt>
                <c:pt idx="244">
                  <c:v>39599.0</c:v>
                </c:pt>
                <c:pt idx="245">
                  <c:v>39629.0</c:v>
                </c:pt>
                <c:pt idx="246">
                  <c:v>39660.0</c:v>
                </c:pt>
                <c:pt idx="247">
                  <c:v>39691.0</c:v>
                </c:pt>
                <c:pt idx="248">
                  <c:v>39721.0</c:v>
                </c:pt>
                <c:pt idx="249">
                  <c:v>39752.0</c:v>
                </c:pt>
                <c:pt idx="250">
                  <c:v>39782.0</c:v>
                </c:pt>
                <c:pt idx="251">
                  <c:v>39813.0</c:v>
                </c:pt>
                <c:pt idx="252">
                  <c:v>39844.0</c:v>
                </c:pt>
                <c:pt idx="253">
                  <c:v>39872.0</c:v>
                </c:pt>
                <c:pt idx="254">
                  <c:v>39903.0</c:v>
                </c:pt>
                <c:pt idx="255">
                  <c:v>39933.0</c:v>
                </c:pt>
                <c:pt idx="256">
                  <c:v>39964.0</c:v>
                </c:pt>
                <c:pt idx="257">
                  <c:v>39994.0</c:v>
                </c:pt>
                <c:pt idx="258">
                  <c:v>40025.0</c:v>
                </c:pt>
                <c:pt idx="259">
                  <c:v>40056.0</c:v>
                </c:pt>
                <c:pt idx="260">
                  <c:v>40086.0</c:v>
                </c:pt>
                <c:pt idx="261">
                  <c:v>40117.0</c:v>
                </c:pt>
                <c:pt idx="262">
                  <c:v>40147.0</c:v>
                </c:pt>
                <c:pt idx="263">
                  <c:v>40178.0</c:v>
                </c:pt>
                <c:pt idx="264">
                  <c:v>40209.0</c:v>
                </c:pt>
                <c:pt idx="265">
                  <c:v>40237.0</c:v>
                </c:pt>
                <c:pt idx="266">
                  <c:v>40268.0</c:v>
                </c:pt>
                <c:pt idx="267">
                  <c:v>40298.0</c:v>
                </c:pt>
                <c:pt idx="268">
                  <c:v>40329.0</c:v>
                </c:pt>
                <c:pt idx="269">
                  <c:v>40359.0</c:v>
                </c:pt>
                <c:pt idx="270">
                  <c:v>40390.0</c:v>
                </c:pt>
                <c:pt idx="271">
                  <c:v>40421.0</c:v>
                </c:pt>
                <c:pt idx="272">
                  <c:v>40451.0</c:v>
                </c:pt>
                <c:pt idx="273">
                  <c:v>40482.0</c:v>
                </c:pt>
                <c:pt idx="274">
                  <c:v>40512.0</c:v>
                </c:pt>
                <c:pt idx="275">
                  <c:v>40543.0</c:v>
                </c:pt>
                <c:pt idx="276">
                  <c:v>40574.0</c:v>
                </c:pt>
                <c:pt idx="277">
                  <c:v>40602.0</c:v>
                </c:pt>
                <c:pt idx="278">
                  <c:v>40633.0</c:v>
                </c:pt>
                <c:pt idx="279">
                  <c:v>40663.0</c:v>
                </c:pt>
                <c:pt idx="280">
                  <c:v>40694.0</c:v>
                </c:pt>
                <c:pt idx="281">
                  <c:v>40724.0</c:v>
                </c:pt>
                <c:pt idx="282">
                  <c:v>40755.0</c:v>
                </c:pt>
                <c:pt idx="283">
                  <c:v>40786.0</c:v>
                </c:pt>
                <c:pt idx="284">
                  <c:v>40816.0</c:v>
                </c:pt>
                <c:pt idx="285">
                  <c:v>40847.0</c:v>
                </c:pt>
                <c:pt idx="286">
                  <c:v>40877.0</c:v>
                </c:pt>
                <c:pt idx="287">
                  <c:v>40908.0</c:v>
                </c:pt>
                <c:pt idx="288">
                  <c:v>40939.0</c:v>
                </c:pt>
                <c:pt idx="289">
                  <c:v>40968.0</c:v>
                </c:pt>
                <c:pt idx="290">
                  <c:v>40999.0</c:v>
                </c:pt>
                <c:pt idx="291">
                  <c:v>41029.0</c:v>
                </c:pt>
                <c:pt idx="292">
                  <c:v>41060.0</c:v>
                </c:pt>
                <c:pt idx="293">
                  <c:v>41090.0</c:v>
                </c:pt>
                <c:pt idx="294">
                  <c:v>41121.0</c:v>
                </c:pt>
                <c:pt idx="295">
                  <c:v>41152.0</c:v>
                </c:pt>
                <c:pt idx="296">
                  <c:v>41182.0</c:v>
                </c:pt>
                <c:pt idx="297">
                  <c:v>41213.0</c:v>
                </c:pt>
                <c:pt idx="298">
                  <c:v>41243.0</c:v>
                </c:pt>
                <c:pt idx="299">
                  <c:v>41274.0</c:v>
                </c:pt>
                <c:pt idx="300">
                  <c:v>41305.0</c:v>
                </c:pt>
                <c:pt idx="301">
                  <c:v>41333.0</c:v>
                </c:pt>
                <c:pt idx="302">
                  <c:v>41364.0</c:v>
                </c:pt>
                <c:pt idx="303">
                  <c:v>41394.0</c:v>
                </c:pt>
                <c:pt idx="304">
                  <c:v>41425.0</c:v>
                </c:pt>
                <c:pt idx="305">
                  <c:v>41455.0</c:v>
                </c:pt>
                <c:pt idx="306">
                  <c:v>41486.0</c:v>
                </c:pt>
                <c:pt idx="307">
                  <c:v>41517.0</c:v>
                </c:pt>
                <c:pt idx="308">
                  <c:v>41547.0</c:v>
                </c:pt>
                <c:pt idx="309">
                  <c:v>41578.0</c:v>
                </c:pt>
                <c:pt idx="310">
                  <c:v>41608.0</c:v>
                </c:pt>
                <c:pt idx="311">
                  <c:v>41639.0</c:v>
                </c:pt>
                <c:pt idx="312">
                  <c:v>41670.0</c:v>
                </c:pt>
                <c:pt idx="313">
                  <c:v>41698.0</c:v>
                </c:pt>
                <c:pt idx="314">
                  <c:v>41729.0</c:v>
                </c:pt>
                <c:pt idx="315">
                  <c:v>41759.0</c:v>
                </c:pt>
                <c:pt idx="316">
                  <c:v>41790.0</c:v>
                </c:pt>
                <c:pt idx="317">
                  <c:v>41820.0</c:v>
                </c:pt>
                <c:pt idx="318">
                  <c:v>41851.0</c:v>
                </c:pt>
                <c:pt idx="319">
                  <c:v>41882.0</c:v>
                </c:pt>
                <c:pt idx="320">
                  <c:v>41912.0</c:v>
                </c:pt>
                <c:pt idx="321">
                  <c:v>41943.0</c:v>
                </c:pt>
                <c:pt idx="322">
                  <c:v>41973.0</c:v>
                </c:pt>
                <c:pt idx="323">
                  <c:v>42004.0</c:v>
                </c:pt>
                <c:pt idx="324">
                  <c:v>42035.0</c:v>
                </c:pt>
                <c:pt idx="325">
                  <c:v>42063.0</c:v>
                </c:pt>
                <c:pt idx="326">
                  <c:v>42094.0</c:v>
                </c:pt>
                <c:pt idx="327">
                  <c:v>42124.0</c:v>
                </c:pt>
                <c:pt idx="328">
                  <c:v>42155.0</c:v>
                </c:pt>
                <c:pt idx="329">
                  <c:v>42185.0</c:v>
                </c:pt>
                <c:pt idx="330">
                  <c:v>42216.0</c:v>
                </c:pt>
                <c:pt idx="331">
                  <c:v>42247.0</c:v>
                </c:pt>
                <c:pt idx="332">
                  <c:v>42277.0</c:v>
                </c:pt>
                <c:pt idx="333">
                  <c:v>42308.0</c:v>
                </c:pt>
                <c:pt idx="334">
                  <c:v>42338.0</c:v>
                </c:pt>
                <c:pt idx="335">
                  <c:v>42369.0</c:v>
                </c:pt>
                <c:pt idx="336">
                  <c:v>42400.0</c:v>
                </c:pt>
                <c:pt idx="337">
                  <c:v>42429.0</c:v>
                </c:pt>
                <c:pt idx="338">
                  <c:v>42460.0</c:v>
                </c:pt>
                <c:pt idx="339">
                  <c:v>42490.0</c:v>
                </c:pt>
                <c:pt idx="340">
                  <c:v>42521.0</c:v>
                </c:pt>
                <c:pt idx="341">
                  <c:v>42551.0</c:v>
                </c:pt>
                <c:pt idx="342">
                  <c:v>42582.0</c:v>
                </c:pt>
                <c:pt idx="343">
                  <c:v>42613.0</c:v>
                </c:pt>
                <c:pt idx="344">
                  <c:v>42643.0</c:v>
                </c:pt>
                <c:pt idx="345">
                  <c:v>42674.0</c:v>
                </c:pt>
                <c:pt idx="346">
                  <c:v>42704.0</c:v>
                </c:pt>
                <c:pt idx="347">
                  <c:v>42735.0</c:v>
                </c:pt>
                <c:pt idx="348">
                  <c:v>42766.0</c:v>
                </c:pt>
                <c:pt idx="349">
                  <c:v>42794.0</c:v>
                </c:pt>
                <c:pt idx="350">
                  <c:v>42825.0</c:v>
                </c:pt>
                <c:pt idx="351">
                  <c:v>42855.0</c:v>
                </c:pt>
                <c:pt idx="352">
                  <c:v>42886.0</c:v>
                </c:pt>
                <c:pt idx="353">
                  <c:v>42916.0</c:v>
                </c:pt>
                <c:pt idx="354">
                  <c:v>42947.0</c:v>
                </c:pt>
                <c:pt idx="355">
                  <c:v>42978.0</c:v>
                </c:pt>
                <c:pt idx="356">
                  <c:v>43008.0</c:v>
                </c:pt>
                <c:pt idx="357">
                  <c:v>43039.0</c:v>
                </c:pt>
                <c:pt idx="358">
                  <c:v>43069.0</c:v>
                </c:pt>
                <c:pt idx="359">
                  <c:v>43100.0</c:v>
                </c:pt>
              </c:numCache>
            </c:numRef>
          </c:cat>
          <c:val>
            <c:numRef>
              <c:f>Sheet1!$D$2:$D$361</c:f>
              <c:numCache>
                <c:formatCode>_(* #,##0_);_(* \(#,##0\);_(* "-"??_);_(@_)</c:formatCode>
                <c:ptCount val="360"/>
                <c:pt idx="0">
                  <c:v>10141.36</c:v>
                </c:pt>
                <c:pt idx="1">
                  <c:v>10458.9613440744</c:v>
                </c:pt>
                <c:pt idx="2">
                  <c:v>10644.6456323594</c:v>
                </c:pt>
                <c:pt idx="3">
                  <c:v>10738.2987116899</c:v>
                </c:pt>
                <c:pt idx="4">
                  <c:v>10660.6179812262</c:v>
                </c:pt>
                <c:pt idx="5">
                  <c:v>10682.264020633</c:v>
                </c:pt>
                <c:pt idx="6">
                  <c:v>10809.475810581</c:v>
                </c:pt>
                <c:pt idx="7">
                  <c:v>10545.848571438</c:v>
                </c:pt>
                <c:pt idx="8">
                  <c:v>10806.1874863347</c:v>
                </c:pt>
                <c:pt idx="9">
                  <c:v>11193.928723585</c:v>
                </c:pt>
                <c:pt idx="10">
                  <c:v>11414.4148570626</c:v>
                </c:pt>
                <c:pt idx="11">
                  <c:v>11503.2362906404</c:v>
                </c:pt>
                <c:pt idx="12">
                  <c:v>11743.2764550172</c:v>
                </c:pt>
                <c:pt idx="13">
                  <c:v>11744.5891055418</c:v>
                </c:pt>
                <c:pt idx="14">
                  <c:v>11751.647024586</c:v>
                </c:pt>
                <c:pt idx="15">
                  <c:v>11939.1872395459</c:v>
                </c:pt>
                <c:pt idx="16">
                  <c:v>11845.4006829799</c:v>
                </c:pt>
                <c:pt idx="17">
                  <c:v>11805.1933691793</c:v>
                </c:pt>
                <c:pt idx="18">
                  <c:v>12513.3310147226</c:v>
                </c:pt>
                <c:pt idx="19">
                  <c:v>12412.523920388</c:v>
                </c:pt>
                <c:pt idx="20">
                  <c:v>12641.0564975758</c:v>
                </c:pt>
                <c:pt idx="21">
                  <c:v>12480.5092044935</c:v>
                </c:pt>
                <c:pt idx="22">
                  <c:v>12768.9126077618</c:v>
                </c:pt>
                <c:pt idx="23">
                  <c:v>13017.5095215484</c:v>
                </c:pt>
                <c:pt idx="24">
                  <c:v>12755.5477764562</c:v>
                </c:pt>
                <c:pt idx="25">
                  <c:v>12524.0483960206</c:v>
                </c:pt>
                <c:pt idx="26">
                  <c:v>12177.8489867021</c:v>
                </c:pt>
                <c:pt idx="27">
                  <c:v>12143.2824059103</c:v>
                </c:pt>
                <c:pt idx="28">
                  <c:v>12818.7873446026</c:v>
                </c:pt>
                <c:pt idx="29">
                  <c:v>12815.8215809894</c:v>
                </c:pt>
                <c:pt idx="30">
                  <c:v>12924.2716776353</c:v>
                </c:pt>
                <c:pt idx="31">
                  <c:v>12359.2678724508</c:v>
                </c:pt>
                <c:pt idx="32">
                  <c:v>11750.5710178891</c:v>
                </c:pt>
                <c:pt idx="33">
                  <c:v>12331.2952655041</c:v>
                </c:pt>
                <c:pt idx="34">
                  <c:v>12262.7919558609</c:v>
                </c:pt>
                <c:pt idx="35">
                  <c:v>12431.7993082923</c:v>
                </c:pt>
                <c:pt idx="36">
                  <c:v>12693.8800616376</c:v>
                </c:pt>
                <c:pt idx="37">
                  <c:v>13321.0203797113</c:v>
                </c:pt>
                <c:pt idx="38">
                  <c:v>13164.4025108734</c:v>
                </c:pt>
                <c:pt idx="39">
                  <c:v>13254.9744334549</c:v>
                </c:pt>
                <c:pt idx="40">
                  <c:v>13444.7938297552</c:v>
                </c:pt>
                <c:pt idx="41">
                  <c:v>13062.9466510217</c:v>
                </c:pt>
                <c:pt idx="42">
                  <c:v>13405.9956661508</c:v>
                </c:pt>
                <c:pt idx="43">
                  <c:v>13423.3909697457</c:v>
                </c:pt>
                <c:pt idx="44">
                  <c:v>13624.9248098765</c:v>
                </c:pt>
                <c:pt idx="45">
                  <c:v>13772.4201676503</c:v>
                </c:pt>
                <c:pt idx="46">
                  <c:v>13503.0580639544</c:v>
                </c:pt>
                <c:pt idx="47">
                  <c:v>14030.0480778629</c:v>
                </c:pt>
                <c:pt idx="48">
                  <c:v>13948.962881137</c:v>
                </c:pt>
                <c:pt idx="49">
                  <c:v>13863.3191169535</c:v>
                </c:pt>
                <c:pt idx="50">
                  <c:v>13578.1651770216</c:v>
                </c:pt>
                <c:pt idx="51">
                  <c:v>13691.2626938942</c:v>
                </c:pt>
                <c:pt idx="52">
                  <c:v>13972.5221459653</c:v>
                </c:pt>
                <c:pt idx="53">
                  <c:v>13745.78136055</c:v>
                </c:pt>
                <c:pt idx="54">
                  <c:v>13788.8857652477</c:v>
                </c:pt>
                <c:pt idx="55">
                  <c:v>13961.431936558</c:v>
                </c:pt>
                <c:pt idx="56">
                  <c:v>13919.9090086796</c:v>
                </c:pt>
                <c:pt idx="57">
                  <c:v>13765.5889942669</c:v>
                </c:pt>
                <c:pt idx="58">
                  <c:v>13896.2910799216</c:v>
                </c:pt>
                <c:pt idx="59">
                  <c:v>13981.6273641074</c:v>
                </c:pt>
                <c:pt idx="60">
                  <c:v>14022.6839892188</c:v>
                </c:pt>
                <c:pt idx="61">
                  <c:v>14203.066299164</c:v>
                </c:pt>
                <c:pt idx="62">
                  <c:v>14629.1756556484</c:v>
                </c:pt>
                <c:pt idx="63">
                  <c:v>14978.7445682739</c:v>
                </c:pt>
                <c:pt idx="64">
                  <c:v>15170.9191933704</c:v>
                </c:pt>
                <c:pt idx="65">
                  <c:v>15140.9540898687</c:v>
                </c:pt>
                <c:pt idx="66">
                  <c:v>15316.1306967918</c:v>
                </c:pt>
                <c:pt idx="67">
                  <c:v>15698.4474835298</c:v>
                </c:pt>
                <c:pt idx="68">
                  <c:v>15586.9422305133</c:v>
                </c:pt>
                <c:pt idx="69">
                  <c:v>15834.9646214803</c:v>
                </c:pt>
                <c:pt idx="70">
                  <c:v>15443.1087675637</c:v>
                </c:pt>
                <c:pt idx="71">
                  <c:v>15878.21256283541</c:v>
                </c:pt>
                <c:pt idx="72">
                  <c:v>16424.5877050682</c:v>
                </c:pt>
                <c:pt idx="73">
                  <c:v>16323.2895794142</c:v>
                </c:pt>
                <c:pt idx="74">
                  <c:v>15978.571784055</c:v>
                </c:pt>
                <c:pt idx="75">
                  <c:v>16217.4982766055</c:v>
                </c:pt>
                <c:pt idx="76">
                  <c:v>16290.8471329742</c:v>
                </c:pt>
                <c:pt idx="77">
                  <c:v>16276.6851232429</c:v>
                </c:pt>
                <c:pt idx="78">
                  <c:v>16479.20524360901</c:v>
                </c:pt>
                <c:pt idx="79">
                  <c:v>16803.0835060616</c:v>
                </c:pt>
                <c:pt idx="80">
                  <c:v>16636.5420291106</c:v>
                </c:pt>
                <c:pt idx="81">
                  <c:v>16881.67893883689</c:v>
                </c:pt>
                <c:pt idx="82">
                  <c:v>16546.2591829202</c:v>
                </c:pt>
                <c:pt idx="83">
                  <c:v>16611.7727046146</c:v>
                </c:pt>
                <c:pt idx="84">
                  <c:v>16477.2750533444</c:v>
                </c:pt>
                <c:pt idx="85">
                  <c:v>16598.0817594326</c:v>
                </c:pt>
                <c:pt idx="86">
                  <c:v>17016.5426013865</c:v>
                </c:pt>
                <c:pt idx="87">
                  <c:v>17363.865295521</c:v>
                </c:pt>
                <c:pt idx="88">
                  <c:v>17506.2069721267</c:v>
                </c:pt>
                <c:pt idx="89">
                  <c:v>17549.40791438221</c:v>
                </c:pt>
                <c:pt idx="90">
                  <c:v>18013.6370511268</c:v>
                </c:pt>
                <c:pt idx="91">
                  <c:v>17858.4469667622</c:v>
                </c:pt>
                <c:pt idx="92">
                  <c:v>18142.5805619913</c:v>
                </c:pt>
                <c:pt idx="93">
                  <c:v>18033.7228380107</c:v>
                </c:pt>
                <c:pt idx="94">
                  <c:v>18355.2452312979</c:v>
                </c:pt>
                <c:pt idx="95">
                  <c:v>18676.4107750009</c:v>
                </c:pt>
                <c:pt idx="96">
                  <c:v>18923.9415977124</c:v>
                </c:pt>
                <c:pt idx="97">
                  <c:v>19000.318612754</c:v>
                </c:pt>
                <c:pt idx="98">
                  <c:v>19184.0234212653</c:v>
                </c:pt>
                <c:pt idx="99">
                  <c:v>19462.162777651</c:v>
                </c:pt>
                <c:pt idx="100">
                  <c:v>19513.4097525671</c:v>
                </c:pt>
                <c:pt idx="101">
                  <c:v>19605.94089371881</c:v>
                </c:pt>
                <c:pt idx="102">
                  <c:v>19283.8907579045</c:v>
                </c:pt>
                <c:pt idx="103">
                  <c:v>19442.5504134785</c:v>
                </c:pt>
                <c:pt idx="104">
                  <c:v>19844.05889925281</c:v>
                </c:pt>
                <c:pt idx="105">
                  <c:v>19925.8652859283</c:v>
                </c:pt>
                <c:pt idx="106">
                  <c:v>20499.0204089824</c:v>
                </c:pt>
                <c:pt idx="107">
                  <c:v>20397.925775413</c:v>
                </c:pt>
                <c:pt idx="108">
                  <c:v>20614.95915899899</c:v>
                </c:pt>
                <c:pt idx="109">
                  <c:v>20795.2691526727</c:v>
                </c:pt>
                <c:pt idx="110">
                  <c:v>20631.8941338092</c:v>
                </c:pt>
                <c:pt idx="111">
                  <c:v>21007.6664054283</c:v>
                </c:pt>
                <c:pt idx="112">
                  <c:v>21686.2307671315</c:v>
                </c:pt>
                <c:pt idx="113">
                  <c:v>22281.12427033399</c:v>
                </c:pt>
                <c:pt idx="114">
                  <c:v>22832.64961897189</c:v>
                </c:pt>
                <c:pt idx="115">
                  <c:v>22078.5595130586</c:v>
                </c:pt>
                <c:pt idx="116">
                  <c:v>22716.31311306121</c:v>
                </c:pt>
                <c:pt idx="117">
                  <c:v>22087.9217181477</c:v>
                </c:pt>
                <c:pt idx="118">
                  <c:v>22300.16764803759</c:v>
                </c:pt>
                <c:pt idx="119">
                  <c:v>22499.71012126661</c:v>
                </c:pt>
                <c:pt idx="120">
                  <c:v>22795.595137683</c:v>
                </c:pt>
                <c:pt idx="121">
                  <c:v>23619.8521469093</c:v>
                </c:pt>
                <c:pt idx="122">
                  <c:v>24170.359450401</c:v>
                </c:pt>
                <c:pt idx="123">
                  <c:v>24335.6284791175</c:v>
                </c:pt>
                <c:pt idx="124">
                  <c:v>24153.8770907174</c:v>
                </c:pt>
                <c:pt idx="125">
                  <c:v>24420.845519934</c:v>
                </c:pt>
                <c:pt idx="126">
                  <c:v>24473.7046061236</c:v>
                </c:pt>
                <c:pt idx="127">
                  <c:v>22811.9922731219</c:v>
                </c:pt>
                <c:pt idx="128">
                  <c:v>23091.0976418817</c:v>
                </c:pt>
                <c:pt idx="129">
                  <c:v>24182.9661421448</c:v>
                </c:pt>
                <c:pt idx="130">
                  <c:v>24954.0865528689</c:v>
                </c:pt>
                <c:pt idx="131">
                  <c:v>25580.3403653565</c:v>
                </c:pt>
                <c:pt idx="132">
                  <c:v>25887.00674062351</c:v>
                </c:pt>
                <c:pt idx="133">
                  <c:v>25607.6332371239</c:v>
                </c:pt>
                <c:pt idx="134">
                  <c:v>26238.0678286688</c:v>
                </c:pt>
                <c:pt idx="135">
                  <c:v>26853.5468613364</c:v>
                </c:pt>
                <c:pt idx="136">
                  <c:v>26424.7729568177</c:v>
                </c:pt>
                <c:pt idx="137">
                  <c:v>27134.8167427103</c:v>
                </c:pt>
                <c:pt idx="138">
                  <c:v>27131.01023805589</c:v>
                </c:pt>
                <c:pt idx="139">
                  <c:v>27167.4220099412</c:v>
                </c:pt>
                <c:pt idx="140">
                  <c:v>27073.5590042923</c:v>
                </c:pt>
                <c:pt idx="141">
                  <c:v>27811.755736453</c:v>
                </c:pt>
                <c:pt idx="142">
                  <c:v>28294.2065913919</c:v>
                </c:pt>
                <c:pt idx="143">
                  <c:v>29534.7020722374</c:v>
                </c:pt>
                <c:pt idx="144">
                  <c:v>28799.0409948787</c:v>
                </c:pt>
                <c:pt idx="145">
                  <c:v>28910.05869448061</c:v>
                </c:pt>
                <c:pt idx="146">
                  <c:v>29927.9606873863</c:v>
                </c:pt>
                <c:pt idx="147">
                  <c:v>29325.4992685996</c:v>
                </c:pt>
                <c:pt idx="148">
                  <c:v>29018.8872617296</c:v>
                </c:pt>
                <c:pt idx="149">
                  <c:v>29568.5004885392</c:v>
                </c:pt>
                <c:pt idx="150">
                  <c:v>29205.2437692705</c:v>
                </c:pt>
                <c:pt idx="151">
                  <c:v>29732.8793887834</c:v>
                </c:pt>
                <c:pt idx="152">
                  <c:v>28991.92249703491</c:v>
                </c:pt>
                <c:pt idx="153">
                  <c:v>28789.6785972504</c:v>
                </c:pt>
                <c:pt idx="154">
                  <c:v>27970.9191448904</c:v>
                </c:pt>
                <c:pt idx="155">
                  <c:v>28275.0753028735</c:v>
                </c:pt>
                <c:pt idx="156">
                  <c:v>28708.62926994509</c:v>
                </c:pt>
                <c:pt idx="157">
                  <c:v>27554.7515185284</c:v>
                </c:pt>
                <c:pt idx="158">
                  <c:v>26684.6578577482</c:v>
                </c:pt>
                <c:pt idx="159">
                  <c:v>27708.9765645734</c:v>
                </c:pt>
                <c:pt idx="160">
                  <c:v>27599.2862499295</c:v>
                </c:pt>
                <c:pt idx="161">
                  <c:v>27215.2769182234</c:v>
                </c:pt>
                <c:pt idx="162">
                  <c:v>27041.9439925097</c:v>
                </c:pt>
                <c:pt idx="163">
                  <c:v>26462.317976232</c:v>
                </c:pt>
                <c:pt idx="164">
                  <c:v>25290.42102525041</c:v>
                </c:pt>
                <c:pt idx="165">
                  <c:v>25587.4940403102</c:v>
                </c:pt>
                <c:pt idx="166">
                  <c:v>26396.6264235419</c:v>
                </c:pt>
                <c:pt idx="167">
                  <c:v>26539.6484664501</c:v>
                </c:pt>
                <c:pt idx="168">
                  <c:v>26194.6479437068</c:v>
                </c:pt>
                <c:pt idx="169">
                  <c:v>26115.3776477103</c:v>
                </c:pt>
                <c:pt idx="170">
                  <c:v>26722.5153979815</c:v>
                </c:pt>
                <c:pt idx="171">
                  <c:v>26319.85966213849</c:v>
                </c:pt>
                <c:pt idx="172">
                  <c:v>26357.5091396389</c:v>
                </c:pt>
                <c:pt idx="173">
                  <c:v>25570.33179703999</c:v>
                </c:pt>
                <c:pt idx="174">
                  <c:v>24517.9003152277</c:v>
                </c:pt>
                <c:pt idx="175">
                  <c:v>24566.6067987765</c:v>
                </c:pt>
                <c:pt idx="176">
                  <c:v>23237.0054766712</c:v>
                </c:pt>
                <c:pt idx="177">
                  <c:v>24108.3471239778</c:v>
                </c:pt>
                <c:pt idx="178">
                  <c:v>24781.8418774672</c:v>
                </c:pt>
                <c:pt idx="179">
                  <c:v>24205.092862099</c:v>
                </c:pt>
                <c:pt idx="180">
                  <c:v>23863.6381210018</c:v>
                </c:pt>
                <c:pt idx="181">
                  <c:v>23664.9060835259</c:v>
                </c:pt>
                <c:pt idx="182">
                  <c:v>23632.11490343739</c:v>
                </c:pt>
                <c:pt idx="183">
                  <c:v>24698.87703520211</c:v>
                </c:pt>
                <c:pt idx="184">
                  <c:v>25428.5655401475</c:v>
                </c:pt>
                <c:pt idx="185">
                  <c:v>25685.2483235367</c:v>
                </c:pt>
                <c:pt idx="186">
                  <c:v>25978.9286137672</c:v>
                </c:pt>
                <c:pt idx="187">
                  <c:v>26296.3047103151</c:v>
                </c:pt>
                <c:pt idx="188">
                  <c:v>26391.4577968723</c:v>
                </c:pt>
                <c:pt idx="189">
                  <c:v>27201.2615721902</c:v>
                </c:pt>
                <c:pt idx="190">
                  <c:v>27419.3993556415</c:v>
                </c:pt>
                <c:pt idx="191">
                  <c:v>28299.9395331511</c:v>
                </c:pt>
                <c:pt idx="192">
                  <c:v>28552.2578150572</c:v>
                </c:pt>
                <c:pt idx="193">
                  <c:v>28824.5967993142</c:v>
                </c:pt>
                <c:pt idx="194">
                  <c:v>28760.3162996848</c:v>
                </c:pt>
                <c:pt idx="195">
                  <c:v>28441.7065131398</c:v>
                </c:pt>
                <c:pt idx="196">
                  <c:v>28570.3413408181</c:v>
                </c:pt>
                <c:pt idx="197">
                  <c:v>28870.9956338492</c:v>
                </c:pt>
                <c:pt idx="198">
                  <c:v>28427.0291182128</c:v>
                </c:pt>
                <c:pt idx="199">
                  <c:v>28534.9841611619</c:v>
                </c:pt>
                <c:pt idx="200">
                  <c:v>28851.9515271081</c:v>
                </c:pt>
                <c:pt idx="201">
                  <c:v>29224.1893161834</c:v>
                </c:pt>
                <c:pt idx="202">
                  <c:v>30049.3645865533</c:v>
                </c:pt>
                <c:pt idx="203">
                  <c:v>30659.7731053163</c:v>
                </c:pt>
                <c:pt idx="204">
                  <c:v>30363.0365476045</c:v>
                </c:pt>
                <c:pt idx="205">
                  <c:v>30921.013181791</c:v>
                </c:pt>
                <c:pt idx="206">
                  <c:v>30619.297561464</c:v>
                </c:pt>
                <c:pt idx="207">
                  <c:v>30323.3194560276</c:v>
                </c:pt>
                <c:pt idx="208">
                  <c:v>30654.0313728014</c:v>
                </c:pt>
                <c:pt idx="209">
                  <c:v>30850.4904879964</c:v>
                </c:pt>
                <c:pt idx="210">
                  <c:v>31461.62054287989</c:v>
                </c:pt>
                <c:pt idx="211">
                  <c:v>31635.8486673683</c:v>
                </c:pt>
                <c:pt idx="212">
                  <c:v>32161.3592219694</c:v>
                </c:pt>
                <c:pt idx="213">
                  <c:v>31775.15366605479</c:v>
                </c:pt>
                <c:pt idx="214">
                  <c:v>32411.7468146201</c:v>
                </c:pt>
                <c:pt idx="215">
                  <c:v>32865.52998456739</c:v>
                </c:pt>
                <c:pt idx="216">
                  <c:v>33735.62446169528</c:v>
                </c:pt>
                <c:pt idx="217">
                  <c:v>33774.39329289</c:v>
                </c:pt>
                <c:pt idx="218">
                  <c:v>34198.8304395683</c:v>
                </c:pt>
                <c:pt idx="219">
                  <c:v>34837.5777784483</c:v>
                </c:pt>
                <c:pt idx="220">
                  <c:v>34240.66310529789</c:v>
                </c:pt>
                <c:pt idx="221">
                  <c:v>34308.1085316072</c:v>
                </c:pt>
                <c:pt idx="222">
                  <c:v>34497.6469090139</c:v>
                </c:pt>
                <c:pt idx="223">
                  <c:v>35026.41572224369</c:v>
                </c:pt>
                <c:pt idx="224">
                  <c:v>35306.7522814684</c:v>
                </c:pt>
                <c:pt idx="225">
                  <c:v>36043.9886991764</c:v>
                </c:pt>
                <c:pt idx="226">
                  <c:v>36638.58574195869</c:v>
                </c:pt>
                <c:pt idx="227">
                  <c:v>37125.9176959505</c:v>
                </c:pt>
                <c:pt idx="228">
                  <c:v>37397.1280750441</c:v>
                </c:pt>
                <c:pt idx="229">
                  <c:v>37377.723838419</c:v>
                </c:pt>
                <c:pt idx="230">
                  <c:v>37840.12026986449</c:v>
                </c:pt>
                <c:pt idx="231">
                  <c:v>38770.9707529148</c:v>
                </c:pt>
                <c:pt idx="232">
                  <c:v>39445.7795880425</c:v>
                </c:pt>
                <c:pt idx="233">
                  <c:v>39473.3575052656</c:v>
                </c:pt>
                <c:pt idx="234">
                  <c:v>39254.63976418949</c:v>
                </c:pt>
                <c:pt idx="235">
                  <c:v>39290.7040890944</c:v>
                </c:pt>
                <c:pt idx="236">
                  <c:v>40415.0445002203</c:v>
                </c:pt>
                <c:pt idx="237">
                  <c:v>41272.4949422253</c:v>
                </c:pt>
                <c:pt idx="238">
                  <c:v>40438.952472899</c:v>
                </c:pt>
                <c:pt idx="239">
                  <c:v>40275.46295210529</c:v>
                </c:pt>
                <c:pt idx="240">
                  <c:v>38673.9925178854</c:v>
                </c:pt>
                <c:pt idx="241">
                  <c:v>38763.39543776999</c:v>
                </c:pt>
                <c:pt idx="242">
                  <c:v>38520.807209236</c:v>
                </c:pt>
                <c:pt idx="243">
                  <c:v>39643.22268384299</c:v>
                </c:pt>
                <c:pt idx="244">
                  <c:v>40010.9037982169</c:v>
                </c:pt>
                <c:pt idx="245">
                  <c:v>38409.7322578797</c:v>
                </c:pt>
                <c:pt idx="246">
                  <c:v>37946.3599558068</c:v>
                </c:pt>
                <c:pt idx="247">
                  <c:v>37569.74646560399</c:v>
                </c:pt>
                <c:pt idx="248">
                  <c:v>35258.186419452</c:v>
                </c:pt>
                <c:pt idx="249">
                  <c:v>31783.7357536766</c:v>
                </c:pt>
                <c:pt idx="250">
                  <c:v>30753.9326398132</c:v>
                </c:pt>
                <c:pt idx="251">
                  <c:v>31318.9500472092</c:v>
                </c:pt>
                <c:pt idx="252">
                  <c:v>29985.9162677878</c:v>
                </c:pt>
                <c:pt idx="253">
                  <c:v>28529.2214666302</c:v>
                </c:pt>
                <c:pt idx="254">
                  <c:v>29714.335294464</c:v>
                </c:pt>
                <c:pt idx="255">
                  <c:v>31483.75925828419</c:v>
                </c:pt>
                <c:pt idx="256">
                  <c:v>33071.3009789785</c:v>
                </c:pt>
                <c:pt idx="257">
                  <c:v>32986.53573562569</c:v>
                </c:pt>
                <c:pt idx="258">
                  <c:v>34446.4123701376</c:v>
                </c:pt>
                <c:pt idx="259">
                  <c:v>35071.5745246906</c:v>
                </c:pt>
                <c:pt idx="260">
                  <c:v>35883.1469692737</c:v>
                </c:pt>
                <c:pt idx="261">
                  <c:v>35610.1818034091</c:v>
                </c:pt>
                <c:pt idx="262">
                  <c:v>36350.4862565336</c:v>
                </c:pt>
                <c:pt idx="263">
                  <c:v>36733.3067751274</c:v>
                </c:pt>
                <c:pt idx="264">
                  <c:v>35943.6905660471</c:v>
                </c:pt>
                <c:pt idx="265">
                  <c:v>36179.4441577534</c:v>
                </c:pt>
                <c:pt idx="266">
                  <c:v>37353.3585751042</c:v>
                </c:pt>
                <c:pt idx="267">
                  <c:v>37396.65337010029</c:v>
                </c:pt>
                <c:pt idx="268">
                  <c:v>35642.42828950169</c:v>
                </c:pt>
                <c:pt idx="269">
                  <c:v>35102.0240648437</c:v>
                </c:pt>
                <c:pt idx="270">
                  <c:v>36538.1921702472</c:v>
                </c:pt>
                <c:pt idx="271">
                  <c:v>35909.16304029129</c:v>
                </c:pt>
                <c:pt idx="272">
                  <c:v>37635.4671573498</c:v>
                </c:pt>
                <c:pt idx="273">
                  <c:v>38321.41380495169</c:v>
                </c:pt>
                <c:pt idx="274">
                  <c:v>37905.0561390628</c:v>
                </c:pt>
                <c:pt idx="275">
                  <c:v>39301.0878562704</c:v>
                </c:pt>
                <c:pt idx="276">
                  <c:v>39615.2977270569</c:v>
                </c:pt>
                <c:pt idx="277">
                  <c:v>40202.5587194775</c:v>
                </c:pt>
                <c:pt idx="278">
                  <c:v>40192.28463799651</c:v>
                </c:pt>
                <c:pt idx="279">
                  <c:v>41026.84900050159</c:v>
                </c:pt>
                <c:pt idx="280">
                  <c:v>40605.3728122974</c:v>
                </c:pt>
                <c:pt idx="281">
                  <c:v>40293.99794572999</c:v>
                </c:pt>
                <c:pt idx="282">
                  <c:v>39972.05542171249</c:v>
                </c:pt>
                <c:pt idx="283">
                  <c:v>38521.8983986356</c:v>
                </c:pt>
                <c:pt idx="284">
                  <c:v>36710.5392619728</c:v>
                </c:pt>
                <c:pt idx="285">
                  <c:v>38682.12870671259</c:v>
                </c:pt>
                <c:pt idx="286">
                  <c:v>38112.8339313838</c:v>
                </c:pt>
                <c:pt idx="287">
                  <c:v>38080.9029686258</c:v>
                </c:pt>
                <c:pt idx="288">
                  <c:v>39193.4183461826</c:v>
                </c:pt>
                <c:pt idx="289">
                  <c:v>40189.7526191921</c:v>
                </c:pt>
                <c:pt idx="290">
                  <c:v>40333.9835135247</c:v>
                </c:pt>
                <c:pt idx="291">
                  <c:v>40116.91378258009</c:v>
                </c:pt>
                <c:pt idx="292">
                  <c:v>38337.8147472197</c:v>
                </c:pt>
                <c:pt idx="293">
                  <c:v>39294.4977763954</c:v>
                </c:pt>
                <c:pt idx="294">
                  <c:v>39570.77363370719</c:v>
                </c:pt>
                <c:pt idx="295">
                  <c:v>40012.06914493319</c:v>
                </c:pt>
                <c:pt idx="296">
                  <c:v>40651.84768220251</c:v>
                </c:pt>
                <c:pt idx="297">
                  <c:v>40522.8985050407</c:v>
                </c:pt>
                <c:pt idx="298">
                  <c:v>40793.3343087404</c:v>
                </c:pt>
                <c:pt idx="299">
                  <c:v>41267.29994853269</c:v>
                </c:pt>
                <c:pt idx="300">
                  <c:v>42224.12338356327</c:v>
                </c:pt>
                <c:pt idx="301">
                  <c:v>42230.87356416</c:v>
                </c:pt>
                <c:pt idx="302">
                  <c:v>42627.8365584068</c:v>
                </c:pt>
                <c:pt idx="303">
                  <c:v>43251.86653200691</c:v>
                </c:pt>
                <c:pt idx="304">
                  <c:v>43211.07447265269</c:v>
                </c:pt>
                <c:pt idx="305">
                  <c:v>42588.72546881488</c:v>
                </c:pt>
                <c:pt idx="306">
                  <c:v>43615.06858727</c:v>
                </c:pt>
                <c:pt idx="307">
                  <c:v>43170.2038854685</c:v>
                </c:pt>
                <c:pt idx="308">
                  <c:v>44293.4036599484</c:v>
                </c:pt>
                <c:pt idx="309">
                  <c:v>45189.1233568266</c:v>
                </c:pt>
                <c:pt idx="310">
                  <c:v>45519.13008017469</c:v>
                </c:pt>
                <c:pt idx="311">
                  <c:v>45920.1481311258</c:v>
                </c:pt>
                <c:pt idx="312">
                  <c:v>45007.3296784381</c:v>
                </c:pt>
                <c:pt idx="313">
                  <c:v>46106.69971808439</c:v>
                </c:pt>
                <c:pt idx="314">
                  <c:v>46222.0450977453</c:v>
                </c:pt>
                <c:pt idx="315">
                  <c:v>46454.6584872516</c:v>
                </c:pt>
                <c:pt idx="316">
                  <c:v>46969.00216651689</c:v>
                </c:pt>
                <c:pt idx="317">
                  <c:v>47421.93319260969</c:v>
                </c:pt>
                <c:pt idx="318">
                  <c:v>47141.6636776373</c:v>
                </c:pt>
                <c:pt idx="319">
                  <c:v>47671.9735085828</c:v>
                </c:pt>
                <c:pt idx="320">
                  <c:v>46908.329284276</c:v>
                </c:pt>
                <c:pt idx="321">
                  <c:v>47079.12566813059</c:v>
                </c:pt>
                <c:pt idx="322">
                  <c:v>47482.8628746809</c:v>
                </c:pt>
                <c:pt idx="323">
                  <c:v>47034.7506259274</c:v>
                </c:pt>
                <c:pt idx="324">
                  <c:v>46672.59472013279</c:v>
                </c:pt>
                <c:pt idx="325">
                  <c:v>47982.4118046933</c:v>
                </c:pt>
                <c:pt idx="326">
                  <c:v>47625.46128190969</c:v>
                </c:pt>
                <c:pt idx="327">
                  <c:v>48328.7330573297</c:v>
                </c:pt>
                <c:pt idx="328">
                  <c:v>48315.77983564381</c:v>
                </c:pt>
                <c:pt idx="329">
                  <c:v>47757.84563263529</c:v>
                </c:pt>
                <c:pt idx="330">
                  <c:v>47973.6802672055</c:v>
                </c:pt>
                <c:pt idx="331">
                  <c:v>46339.8813871893</c:v>
                </c:pt>
                <c:pt idx="332">
                  <c:v>45510.9113872052</c:v>
                </c:pt>
                <c:pt idx="333">
                  <c:v>47302.4728578731</c:v>
                </c:pt>
                <c:pt idx="334">
                  <c:v>47118.22146234968</c:v>
                </c:pt>
                <c:pt idx="335">
                  <c:v>46705.6535189274</c:v>
                </c:pt>
                <c:pt idx="336">
                  <c:v>45304.12911386259</c:v>
                </c:pt>
                <c:pt idx="337">
                  <c:v>45165.4836190198</c:v>
                </c:pt>
                <c:pt idx="338">
                  <c:v>46859.24134408528</c:v>
                </c:pt>
                <c:pt idx="339">
                  <c:v>47220.5501804983</c:v>
                </c:pt>
                <c:pt idx="340">
                  <c:v>47273.34539050679</c:v>
                </c:pt>
                <c:pt idx="341">
                  <c:v>47147.2882211683</c:v>
                </c:pt>
                <c:pt idx="342">
                  <c:v>48174.7898276085</c:v>
                </c:pt>
                <c:pt idx="343">
                  <c:v>48271.92088906929</c:v>
                </c:pt>
                <c:pt idx="344">
                  <c:v>48435.5326564397</c:v>
                </c:pt>
                <c:pt idx="345">
                  <c:v>48034.09199675349</c:v>
                </c:pt>
                <c:pt idx="346">
                  <c:v>48231.75708872939</c:v>
                </c:pt>
                <c:pt idx="347">
                  <c:v>48768.4117613288</c:v>
                </c:pt>
                <c:pt idx="348">
                  <c:v>49449.2965653801</c:v>
                </c:pt>
                <c:pt idx="349">
                  <c:v>50162.88979073119</c:v>
                </c:pt>
                <c:pt idx="350">
                  <c:v>50494.857426697</c:v>
                </c:pt>
                <c:pt idx="351">
                  <c:v>50913.71972209239</c:v>
                </c:pt>
                <c:pt idx="352">
                  <c:v>51514.6299122954</c:v>
                </c:pt>
                <c:pt idx="353">
                  <c:v>51658.2697981966</c:v>
                </c:pt>
                <c:pt idx="354">
                  <c:v>52408.20267976751</c:v>
                </c:pt>
                <c:pt idx="355">
                  <c:v>52540.8431554566</c:v>
                </c:pt>
                <c:pt idx="356">
                  <c:v>53082.9419949685</c:v>
                </c:pt>
                <c:pt idx="357">
                  <c:v>53665.77224460519</c:v>
                </c:pt>
                <c:pt idx="358">
                  <c:v>54219.7116766252</c:v>
                </c:pt>
                <c:pt idx="359">
                  <c:v>54689.8295532901</c:v>
                </c:pt>
              </c:numCache>
            </c:numRef>
          </c:val>
          <c:smooth val="0"/>
          <c:extLst xmlns:c16r2="http://schemas.microsoft.com/office/drawing/2015/06/chart">
            <c:ext xmlns:c16="http://schemas.microsoft.com/office/drawing/2014/chart" uri="{C3380CC4-5D6E-409C-BE32-E72D297353CC}">
              <c16:uniqueId val="{00000002-00ED-437D-A08D-201CB00790E8}"/>
            </c:ext>
          </c:extLst>
        </c:ser>
        <c:ser>
          <c:idx val="3"/>
          <c:order val="3"/>
          <c:tx>
            <c:strRef>
              <c:f>Sheet1!$E$1</c:f>
              <c:strCache>
                <c:ptCount val="1"/>
                <c:pt idx="0">
                  <c:v>25/75</c:v>
                </c:pt>
              </c:strCache>
            </c:strRef>
          </c:tx>
          <c:spPr>
            <a:ln>
              <a:solidFill>
                <a:schemeClr val="accent6">
                  <a:lumMod val="60000"/>
                  <a:lumOff val="40000"/>
                </a:schemeClr>
              </a:solidFill>
            </a:ln>
          </c:spPr>
          <c:marker>
            <c:symbol val="none"/>
          </c:marker>
          <c:cat>
            <c:numRef>
              <c:f>Sheet1!$A$2:$A$361</c:f>
              <c:numCache>
                <c:formatCode>mm/yyyy</c:formatCode>
                <c:ptCount val="360"/>
                <c:pt idx="0">
                  <c:v>32173.0</c:v>
                </c:pt>
                <c:pt idx="1">
                  <c:v>32202.0</c:v>
                </c:pt>
                <c:pt idx="2">
                  <c:v>32233.0</c:v>
                </c:pt>
                <c:pt idx="3">
                  <c:v>32263.0</c:v>
                </c:pt>
                <c:pt idx="4">
                  <c:v>32294.0</c:v>
                </c:pt>
                <c:pt idx="5">
                  <c:v>32324.0</c:v>
                </c:pt>
                <c:pt idx="6">
                  <c:v>32355.0</c:v>
                </c:pt>
                <c:pt idx="7">
                  <c:v>32386.0</c:v>
                </c:pt>
                <c:pt idx="8">
                  <c:v>32416.0</c:v>
                </c:pt>
                <c:pt idx="9">
                  <c:v>32447.0</c:v>
                </c:pt>
                <c:pt idx="10">
                  <c:v>32477.0</c:v>
                </c:pt>
                <c:pt idx="11">
                  <c:v>32508.0</c:v>
                </c:pt>
                <c:pt idx="12">
                  <c:v>32539.0</c:v>
                </c:pt>
                <c:pt idx="13">
                  <c:v>32567.0</c:v>
                </c:pt>
                <c:pt idx="14">
                  <c:v>32598.0</c:v>
                </c:pt>
                <c:pt idx="15">
                  <c:v>32628.0</c:v>
                </c:pt>
                <c:pt idx="16">
                  <c:v>32659.0</c:v>
                </c:pt>
                <c:pt idx="17">
                  <c:v>32689.0</c:v>
                </c:pt>
                <c:pt idx="18">
                  <c:v>32720.0</c:v>
                </c:pt>
                <c:pt idx="19">
                  <c:v>32751.0</c:v>
                </c:pt>
                <c:pt idx="20">
                  <c:v>32781.0</c:v>
                </c:pt>
                <c:pt idx="21">
                  <c:v>32812.0</c:v>
                </c:pt>
                <c:pt idx="22">
                  <c:v>32842.0</c:v>
                </c:pt>
                <c:pt idx="23">
                  <c:v>32873.0</c:v>
                </c:pt>
                <c:pt idx="24">
                  <c:v>32904.0</c:v>
                </c:pt>
                <c:pt idx="25">
                  <c:v>32932.0</c:v>
                </c:pt>
                <c:pt idx="26">
                  <c:v>32963.0</c:v>
                </c:pt>
                <c:pt idx="27">
                  <c:v>32993.0</c:v>
                </c:pt>
                <c:pt idx="28">
                  <c:v>33024.0</c:v>
                </c:pt>
                <c:pt idx="29">
                  <c:v>33054.0</c:v>
                </c:pt>
                <c:pt idx="30">
                  <c:v>33085.0</c:v>
                </c:pt>
                <c:pt idx="31">
                  <c:v>33116.0</c:v>
                </c:pt>
                <c:pt idx="32">
                  <c:v>33146.0</c:v>
                </c:pt>
                <c:pt idx="33">
                  <c:v>33177.0</c:v>
                </c:pt>
                <c:pt idx="34">
                  <c:v>33207.0</c:v>
                </c:pt>
                <c:pt idx="35">
                  <c:v>33238.0</c:v>
                </c:pt>
                <c:pt idx="36">
                  <c:v>33269.0</c:v>
                </c:pt>
                <c:pt idx="37">
                  <c:v>33297.0</c:v>
                </c:pt>
                <c:pt idx="38">
                  <c:v>33328.0</c:v>
                </c:pt>
                <c:pt idx="39">
                  <c:v>33358.0</c:v>
                </c:pt>
                <c:pt idx="40">
                  <c:v>33389.0</c:v>
                </c:pt>
                <c:pt idx="41">
                  <c:v>33419.0</c:v>
                </c:pt>
                <c:pt idx="42">
                  <c:v>33450.0</c:v>
                </c:pt>
                <c:pt idx="43">
                  <c:v>33481.0</c:v>
                </c:pt>
                <c:pt idx="44">
                  <c:v>33511.0</c:v>
                </c:pt>
                <c:pt idx="45">
                  <c:v>33542.0</c:v>
                </c:pt>
                <c:pt idx="46">
                  <c:v>33572.0</c:v>
                </c:pt>
                <c:pt idx="47">
                  <c:v>33603.0</c:v>
                </c:pt>
                <c:pt idx="48">
                  <c:v>33634.0</c:v>
                </c:pt>
                <c:pt idx="49">
                  <c:v>33663.0</c:v>
                </c:pt>
                <c:pt idx="50">
                  <c:v>33694.0</c:v>
                </c:pt>
                <c:pt idx="51">
                  <c:v>33724.0</c:v>
                </c:pt>
                <c:pt idx="52">
                  <c:v>33755.0</c:v>
                </c:pt>
                <c:pt idx="53">
                  <c:v>33785.0</c:v>
                </c:pt>
                <c:pt idx="54">
                  <c:v>33816.0</c:v>
                </c:pt>
                <c:pt idx="55">
                  <c:v>33847.0</c:v>
                </c:pt>
                <c:pt idx="56">
                  <c:v>33877.0</c:v>
                </c:pt>
                <c:pt idx="57">
                  <c:v>33908.0</c:v>
                </c:pt>
                <c:pt idx="58">
                  <c:v>33938.0</c:v>
                </c:pt>
                <c:pt idx="59">
                  <c:v>33969.0</c:v>
                </c:pt>
                <c:pt idx="60">
                  <c:v>34000.0</c:v>
                </c:pt>
                <c:pt idx="61">
                  <c:v>34028.0</c:v>
                </c:pt>
                <c:pt idx="62">
                  <c:v>34059.0</c:v>
                </c:pt>
                <c:pt idx="63">
                  <c:v>34089.0</c:v>
                </c:pt>
                <c:pt idx="64">
                  <c:v>34120.0</c:v>
                </c:pt>
                <c:pt idx="65">
                  <c:v>34150.0</c:v>
                </c:pt>
                <c:pt idx="66">
                  <c:v>34181.0</c:v>
                </c:pt>
                <c:pt idx="67">
                  <c:v>34212.0</c:v>
                </c:pt>
                <c:pt idx="68">
                  <c:v>34242.0</c:v>
                </c:pt>
                <c:pt idx="69">
                  <c:v>34273.0</c:v>
                </c:pt>
                <c:pt idx="70">
                  <c:v>34303.0</c:v>
                </c:pt>
                <c:pt idx="71">
                  <c:v>34334.0</c:v>
                </c:pt>
                <c:pt idx="72">
                  <c:v>34365.0</c:v>
                </c:pt>
                <c:pt idx="73">
                  <c:v>34393.0</c:v>
                </c:pt>
                <c:pt idx="74">
                  <c:v>34424.0</c:v>
                </c:pt>
                <c:pt idx="75">
                  <c:v>34454.0</c:v>
                </c:pt>
                <c:pt idx="76">
                  <c:v>34485.0</c:v>
                </c:pt>
                <c:pt idx="77">
                  <c:v>34515.0</c:v>
                </c:pt>
                <c:pt idx="78">
                  <c:v>34546.0</c:v>
                </c:pt>
                <c:pt idx="79">
                  <c:v>34577.0</c:v>
                </c:pt>
                <c:pt idx="80">
                  <c:v>34607.0</c:v>
                </c:pt>
                <c:pt idx="81">
                  <c:v>34638.0</c:v>
                </c:pt>
                <c:pt idx="82">
                  <c:v>34668.0</c:v>
                </c:pt>
                <c:pt idx="83">
                  <c:v>34699.0</c:v>
                </c:pt>
                <c:pt idx="84">
                  <c:v>34730.0</c:v>
                </c:pt>
                <c:pt idx="85">
                  <c:v>34758.0</c:v>
                </c:pt>
                <c:pt idx="86">
                  <c:v>34789.0</c:v>
                </c:pt>
                <c:pt idx="87">
                  <c:v>34819.0</c:v>
                </c:pt>
                <c:pt idx="88">
                  <c:v>34850.0</c:v>
                </c:pt>
                <c:pt idx="89">
                  <c:v>34880.0</c:v>
                </c:pt>
                <c:pt idx="90">
                  <c:v>34911.0</c:v>
                </c:pt>
                <c:pt idx="91">
                  <c:v>34942.0</c:v>
                </c:pt>
                <c:pt idx="92">
                  <c:v>34972.0</c:v>
                </c:pt>
                <c:pt idx="93">
                  <c:v>35003.0</c:v>
                </c:pt>
                <c:pt idx="94">
                  <c:v>35033.0</c:v>
                </c:pt>
                <c:pt idx="95">
                  <c:v>35064.0</c:v>
                </c:pt>
                <c:pt idx="96">
                  <c:v>35095.0</c:v>
                </c:pt>
                <c:pt idx="97">
                  <c:v>35124.0</c:v>
                </c:pt>
                <c:pt idx="98">
                  <c:v>35155.0</c:v>
                </c:pt>
                <c:pt idx="99">
                  <c:v>35185.0</c:v>
                </c:pt>
                <c:pt idx="100">
                  <c:v>35216.0</c:v>
                </c:pt>
                <c:pt idx="101">
                  <c:v>35246.0</c:v>
                </c:pt>
                <c:pt idx="102">
                  <c:v>35277.0</c:v>
                </c:pt>
                <c:pt idx="103">
                  <c:v>35308.0</c:v>
                </c:pt>
                <c:pt idx="104">
                  <c:v>35338.0</c:v>
                </c:pt>
                <c:pt idx="105">
                  <c:v>35369.0</c:v>
                </c:pt>
                <c:pt idx="106">
                  <c:v>35399.0</c:v>
                </c:pt>
                <c:pt idx="107">
                  <c:v>35430.0</c:v>
                </c:pt>
                <c:pt idx="108">
                  <c:v>35461.0</c:v>
                </c:pt>
                <c:pt idx="109">
                  <c:v>35489.0</c:v>
                </c:pt>
                <c:pt idx="110">
                  <c:v>35520.0</c:v>
                </c:pt>
                <c:pt idx="111">
                  <c:v>35550.0</c:v>
                </c:pt>
                <c:pt idx="112">
                  <c:v>35581.0</c:v>
                </c:pt>
                <c:pt idx="113">
                  <c:v>35611.0</c:v>
                </c:pt>
                <c:pt idx="114">
                  <c:v>35642.0</c:v>
                </c:pt>
                <c:pt idx="115">
                  <c:v>35673.0</c:v>
                </c:pt>
                <c:pt idx="116">
                  <c:v>35703.0</c:v>
                </c:pt>
                <c:pt idx="117">
                  <c:v>35734.0</c:v>
                </c:pt>
                <c:pt idx="118">
                  <c:v>35764.0</c:v>
                </c:pt>
                <c:pt idx="119">
                  <c:v>35795.0</c:v>
                </c:pt>
                <c:pt idx="120">
                  <c:v>35826.0</c:v>
                </c:pt>
                <c:pt idx="121">
                  <c:v>35854.0</c:v>
                </c:pt>
                <c:pt idx="122">
                  <c:v>35885.0</c:v>
                </c:pt>
                <c:pt idx="123">
                  <c:v>35915.0</c:v>
                </c:pt>
                <c:pt idx="124">
                  <c:v>35946.0</c:v>
                </c:pt>
                <c:pt idx="125">
                  <c:v>35976.0</c:v>
                </c:pt>
                <c:pt idx="126">
                  <c:v>36007.0</c:v>
                </c:pt>
                <c:pt idx="127">
                  <c:v>36038.0</c:v>
                </c:pt>
                <c:pt idx="128">
                  <c:v>36068.0</c:v>
                </c:pt>
                <c:pt idx="129">
                  <c:v>36099.0</c:v>
                </c:pt>
                <c:pt idx="130">
                  <c:v>36129.0</c:v>
                </c:pt>
                <c:pt idx="131">
                  <c:v>36160.0</c:v>
                </c:pt>
                <c:pt idx="132">
                  <c:v>36191.0</c:v>
                </c:pt>
                <c:pt idx="133">
                  <c:v>36219.0</c:v>
                </c:pt>
                <c:pt idx="134">
                  <c:v>36250.0</c:v>
                </c:pt>
                <c:pt idx="135">
                  <c:v>36280.0</c:v>
                </c:pt>
                <c:pt idx="136">
                  <c:v>36311.0</c:v>
                </c:pt>
                <c:pt idx="137">
                  <c:v>36341.0</c:v>
                </c:pt>
                <c:pt idx="138">
                  <c:v>36372.0</c:v>
                </c:pt>
                <c:pt idx="139">
                  <c:v>36403.0</c:v>
                </c:pt>
                <c:pt idx="140">
                  <c:v>36433.0</c:v>
                </c:pt>
                <c:pt idx="141">
                  <c:v>36464.0</c:v>
                </c:pt>
                <c:pt idx="142">
                  <c:v>36494.0</c:v>
                </c:pt>
                <c:pt idx="143">
                  <c:v>36525.0</c:v>
                </c:pt>
                <c:pt idx="144">
                  <c:v>36556.0</c:v>
                </c:pt>
                <c:pt idx="145">
                  <c:v>36585.0</c:v>
                </c:pt>
                <c:pt idx="146">
                  <c:v>36616.0</c:v>
                </c:pt>
                <c:pt idx="147">
                  <c:v>36646.0</c:v>
                </c:pt>
                <c:pt idx="148">
                  <c:v>36677.0</c:v>
                </c:pt>
                <c:pt idx="149">
                  <c:v>36707.0</c:v>
                </c:pt>
                <c:pt idx="150">
                  <c:v>36738.0</c:v>
                </c:pt>
                <c:pt idx="151">
                  <c:v>36769.0</c:v>
                </c:pt>
                <c:pt idx="152">
                  <c:v>36799.0</c:v>
                </c:pt>
                <c:pt idx="153">
                  <c:v>36830.0</c:v>
                </c:pt>
                <c:pt idx="154">
                  <c:v>36860.0</c:v>
                </c:pt>
                <c:pt idx="155">
                  <c:v>36891.0</c:v>
                </c:pt>
                <c:pt idx="156">
                  <c:v>36922.0</c:v>
                </c:pt>
                <c:pt idx="157">
                  <c:v>36950.0</c:v>
                </c:pt>
                <c:pt idx="158">
                  <c:v>36981.0</c:v>
                </c:pt>
                <c:pt idx="159">
                  <c:v>37011.0</c:v>
                </c:pt>
                <c:pt idx="160">
                  <c:v>37042.0</c:v>
                </c:pt>
                <c:pt idx="161">
                  <c:v>37072.0</c:v>
                </c:pt>
                <c:pt idx="162">
                  <c:v>37103.0</c:v>
                </c:pt>
                <c:pt idx="163">
                  <c:v>37134.0</c:v>
                </c:pt>
                <c:pt idx="164">
                  <c:v>37164.0</c:v>
                </c:pt>
                <c:pt idx="165">
                  <c:v>37195.0</c:v>
                </c:pt>
                <c:pt idx="166">
                  <c:v>37225.0</c:v>
                </c:pt>
                <c:pt idx="167">
                  <c:v>37256.0</c:v>
                </c:pt>
                <c:pt idx="168">
                  <c:v>37287.0</c:v>
                </c:pt>
                <c:pt idx="169">
                  <c:v>37315.0</c:v>
                </c:pt>
                <c:pt idx="170">
                  <c:v>37346.0</c:v>
                </c:pt>
                <c:pt idx="171">
                  <c:v>37376.0</c:v>
                </c:pt>
                <c:pt idx="172">
                  <c:v>37407.0</c:v>
                </c:pt>
                <c:pt idx="173">
                  <c:v>37437.0</c:v>
                </c:pt>
                <c:pt idx="174">
                  <c:v>37468.0</c:v>
                </c:pt>
                <c:pt idx="175">
                  <c:v>37499.0</c:v>
                </c:pt>
                <c:pt idx="176">
                  <c:v>37529.0</c:v>
                </c:pt>
                <c:pt idx="177">
                  <c:v>37560.0</c:v>
                </c:pt>
                <c:pt idx="178">
                  <c:v>37590.0</c:v>
                </c:pt>
                <c:pt idx="179">
                  <c:v>37621.0</c:v>
                </c:pt>
                <c:pt idx="180">
                  <c:v>37652.0</c:v>
                </c:pt>
                <c:pt idx="181">
                  <c:v>37680.0</c:v>
                </c:pt>
                <c:pt idx="182">
                  <c:v>37711.0</c:v>
                </c:pt>
                <c:pt idx="183">
                  <c:v>37741.0</c:v>
                </c:pt>
                <c:pt idx="184">
                  <c:v>37772.0</c:v>
                </c:pt>
                <c:pt idx="185">
                  <c:v>37802.0</c:v>
                </c:pt>
                <c:pt idx="186">
                  <c:v>37833.0</c:v>
                </c:pt>
                <c:pt idx="187">
                  <c:v>37864.0</c:v>
                </c:pt>
                <c:pt idx="188">
                  <c:v>37894.0</c:v>
                </c:pt>
                <c:pt idx="189">
                  <c:v>37925.0</c:v>
                </c:pt>
                <c:pt idx="190">
                  <c:v>37955.0</c:v>
                </c:pt>
                <c:pt idx="191">
                  <c:v>37986.0</c:v>
                </c:pt>
                <c:pt idx="192">
                  <c:v>38017.0</c:v>
                </c:pt>
                <c:pt idx="193">
                  <c:v>38046.0</c:v>
                </c:pt>
                <c:pt idx="194">
                  <c:v>38077.0</c:v>
                </c:pt>
                <c:pt idx="195">
                  <c:v>38107.0</c:v>
                </c:pt>
                <c:pt idx="196">
                  <c:v>38138.0</c:v>
                </c:pt>
                <c:pt idx="197">
                  <c:v>38168.0</c:v>
                </c:pt>
                <c:pt idx="198">
                  <c:v>38199.0</c:v>
                </c:pt>
                <c:pt idx="199">
                  <c:v>38230.0</c:v>
                </c:pt>
                <c:pt idx="200">
                  <c:v>38260.0</c:v>
                </c:pt>
                <c:pt idx="201">
                  <c:v>38291.0</c:v>
                </c:pt>
                <c:pt idx="202">
                  <c:v>38321.0</c:v>
                </c:pt>
                <c:pt idx="203">
                  <c:v>38352.0</c:v>
                </c:pt>
                <c:pt idx="204">
                  <c:v>38383.0</c:v>
                </c:pt>
                <c:pt idx="205">
                  <c:v>38411.0</c:v>
                </c:pt>
                <c:pt idx="206">
                  <c:v>38442.0</c:v>
                </c:pt>
                <c:pt idx="207">
                  <c:v>38472.0</c:v>
                </c:pt>
                <c:pt idx="208">
                  <c:v>38503.0</c:v>
                </c:pt>
                <c:pt idx="209">
                  <c:v>38533.0</c:v>
                </c:pt>
                <c:pt idx="210">
                  <c:v>38564.0</c:v>
                </c:pt>
                <c:pt idx="211">
                  <c:v>38595.0</c:v>
                </c:pt>
                <c:pt idx="212">
                  <c:v>38625.0</c:v>
                </c:pt>
                <c:pt idx="213">
                  <c:v>38656.0</c:v>
                </c:pt>
                <c:pt idx="214">
                  <c:v>38686.0</c:v>
                </c:pt>
                <c:pt idx="215">
                  <c:v>38717.0</c:v>
                </c:pt>
                <c:pt idx="216">
                  <c:v>38748.0</c:v>
                </c:pt>
                <c:pt idx="217">
                  <c:v>38776.0</c:v>
                </c:pt>
                <c:pt idx="218">
                  <c:v>38807.0</c:v>
                </c:pt>
                <c:pt idx="219">
                  <c:v>38837.0</c:v>
                </c:pt>
                <c:pt idx="220">
                  <c:v>38868.0</c:v>
                </c:pt>
                <c:pt idx="221">
                  <c:v>38898.0</c:v>
                </c:pt>
                <c:pt idx="222">
                  <c:v>38929.0</c:v>
                </c:pt>
                <c:pt idx="223">
                  <c:v>38960.0</c:v>
                </c:pt>
                <c:pt idx="224">
                  <c:v>38990.0</c:v>
                </c:pt>
                <c:pt idx="225">
                  <c:v>39021.0</c:v>
                </c:pt>
                <c:pt idx="226">
                  <c:v>39051.0</c:v>
                </c:pt>
                <c:pt idx="227">
                  <c:v>39082.0</c:v>
                </c:pt>
                <c:pt idx="228">
                  <c:v>39113.0</c:v>
                </c:pt>
                <c:pt idx="229">
                  <c:v>39141.0</c:v>
                </c:pt>
                <c:pt idx="230">
                  <c:v>39172.0</c:v>
                </c:pt>
                <c:pt idx="231">
                  <c:v>39202.0</c:v>
                </c:pt>
                <c:pt idx="232">
                  <c:v>39233.0</c:v>
                </c:pt>
                <c:pt idx="233">
                  <c:v>39263.0</c:v>
                </c:pt>
                <c:pt idx="234">
                  <c:v>39294.0</c:v>
                </c:pt>
                <c:pt idx="235">
                  <c:v>39325.0</c:v>
                </c:pt>
                <c:pt idx="236">
                  <c:v>39355.0</c:v>
                </c:pt>
                <c:pt idx="237">
                  <c:v>39386.0</c:v>
                </c:pt>
                <c:pt idx="238">
                  <c:v>39416.0</c:v>
                </c:pt>
                <c:pt idx="239">
                  <c:v>39447.0</c:v>
                </c:pt>
                <c:pt idx="240">
                  <c:v>39478.0</c:v>
                </c:pt>
                <c:pt idx="241">
                  <c:v>39507.0</c:v>
                </c:pt>
                <c:pt idx="242">
                  <c:v>39538.0</c:v>
                </c:pt>
                <c:pt idx="243">
                  <c:v>39568.0</c:v>
                </c:pt>
                <c:pt idx="244">
                  <c:v>39599.0</c:v>
                </c:pt>
                <c:pt idx="245">
                  <c:v>39629.0</c:v>
                </c:pt>
                <c:pt idx="246">
                  <c:v>39660.0</c:v>
                </c:pt>
                <c:pt idx="247">
                  <c:v>39691.0</c:v>
                </c:pt>
                <c:pt idx="248">
                  <c:v>39721.0</c:v>
                </c:pt>
                <c:pt idx="249">
                  <c:v>39752.0</c:v>
                </c:pt>
                <c:pt idx="250">
                  <c:v>39782.0</c:v>
                </c:pt>
                <c:pt idx="251">
                  <c:v>39813.0</c:v>
                </c:pt>
                <c:pt idx="252">
                  <c:v>39844.0</c:v>
                </c:pt>
                <c:pt idx="253">
                  <c:v>39872.0</c:v>
                </c:pt>
                <c:pt idx="254">
                  <c:v>39903.0</c:v>
                </c:pt>
                <c:pt idx="255">
                  <c:v>39933.0</c:v>
                </c:pt>
                <c:pt idx="256">
                  <c:v>39964.0</c:v>
                </c:pt>
                <c:pt idx="257">
                  <c:v>39994.0</c:v>
                </c:pt>
                <c:pt idx="258">
                  <c:v>40025.0</c:v>
                </c:pt>
                <c:pt idx="259">
                  <c:v>40056.0</c:v>
                </c:pt>
                <c:pt idx="260">
                  <c:v>40086.0</c:v>
                </c:pt>
                <c:pt idx="261">
                  <c:v>40117.0</c:v>
                </c:pt>
                <c:pt idx="262">
                  <c:v>40147.0</c:v>
                </c:pt>
                <c:pt idx="263">
                  <c:v>40178.0</c:v>
                </c:pt>
                <c:pt idx="264">
                  <c:v>40209.0</c:v>
                </c:pt>
                <c:pt idx="265">
                  <c:v>40237.0</c:v>
                </c:pt>
                <c:pt idx="266">
                  <c:v>40268.0</c:v>
                </c:pt>
                <c:pt idx="267">
                  <c:v>40298.0</c:v>
                </c:pt>
                <c:pt idx="268">
                  <c:v>40329.0</c:v>
                </c:pt>
                <c:pt idx="269">
                  <c:v>40359.0</c:v>
                </c:pt>
                <c:pt idx="270">
                  <c:v>40390.0</c:v>
                </c:pt>
                <c:pt idx="271">
                  <c:v>40421.0</c:v>
                </c:pt>
                <c:pt idx="272">
                  <c:v>40451.0</c:v>
                </c:pt>
                <c:pt idx="273">
                  <c:v>40482.0</c:v>
                </c:pt>
                <c:pt idx="274">
                  <c:v>40512.0</c:v>
                </c:pt>
                <c:pt idx="275">
                  <c:v>40543.0</c:v>
                </c:pt>
                <c:pt idx="276">
                  <c:v>40574.0</c:v>
                </c:pt>
                <c:pt idx="277">
                  <c:v>40602.0</c:v>
                </c:pt>
                <c:pt idx="278">
                  <c:v>40633.0</c:v>
                </c:pt>
                <c:pt idx="279">
                  <c:v>40663.0</c:v>
                </c:pt>
                <c:pt idx="280">
                  <c:v>40694.0</c:v>
                </c:pt>
                <c:pt idx="281">
                  <c:v>40724.0</c:v>
                </c:pt>
                <c:pt idx="282">
                  <c:v>40755.0</c:v>
                </c:pt>
                <c:pt idx="283">
                  <c:v>40786.0</c:v>
                </c:pt>
                <c:pt idx="284">
                  <c:v>40816.0</c:v>
                </c:pt>
                <c:pt idx="285">
                  <c:v>40847.0</c:v>
                </c:pt>
                <c:pt idx="286">
                  <c:v>40877.0</c:v>
                </c:pt>
                <c:pt idx="287">
                  <c:v>40908.0</c:v>
                </c:pt>
                <c:pt idx="288">
                  <c:v>40939.0</c:v>
                </c:pt>
                <c:pt idx="289">
                  <c:v>40968.0</c:v>
                </c:pt>
                <c:pt idx="290">
                  <c:v>40999.0</c:v>
                </c:pt>
                <c:pt idx="291">
                  <c:v>41029.0</c:v>
                </c:pt>
                <c:pt idx="292">
                  <c:v>41060.0</c:v>
                </c:pt>
                <c:pt idx="293">
                  <c:v>41090.0</c:v>
                </c:pt>
                <c:pt idx="294">
                  <c:v>41121.0</c:v>
                </c:pt>
                <c:pt idx="295">
                  <c:v>41152.0</c:v>
                </c:pt>
                <c:pt idx="296">
                  <c:v>41182.0</c:v>
                </c:pt>
                <c:pt idx="297">
                  <c:v>41213.0</c:v>
                </c:pt>
                <c:pt idx="298">
                  <c:v>41243.0</c:v>
                </c:pt>
                <c:pt idx="299">
                  <c:v>41274.0</c:v>
                </c:pt>
                <c:pt idx="300">
                  <c:v>41305.0</c:v>
                </c:pt>
                <c:pt idx="301">
                  <c:v>41333.0</c:v>
                </c:pt>
                <c:pt idx="302">
                  <c:v>41364.0</c:v>
                </c:pt>
                <c:pt idx="303">
                  <c:v>41394.0</c:v>
                </c:pt>
                <c:pt idx="304">
                  <c:v>41425.0</c:v>
                </c:pt>
                <c:pt idx="305">
                  <c:v>41455.0</c:v>
                </c:pt>
                <c:pt idx="306">
                  <c:v>41486.0</c:v>
                </c:pt>
                <c:pt idx="307">
                  <c:v>41517.0</c:v>
                </c:pt>
                <c:pt idx="308">
                  <c:v>41547.0</c:v>
                </c:pt>
                <c:pt idx="309">
                  <c:v>41578.0</c:v>
                </c:pt>
                <c:pt idx="310">
                  <c:v>41608.0</c:v>
                </c:pt>
                <c:pt idx="311">
                  <c:v>41639.0</c:v>
                </c:pt>
                <c:pt idx="312">
                  <c:v>41670.0</c:v>
                </c:pt>
                <c:pt idx="313">
                  <c:v>41698.0</c:v>
                </c:pt>
                <c:pt idx="314">
                  <c:v>41729.0</c:v>
                </c:pt>
                <c:pt idx="315">
                  <c:v>41759.0</c:v>
                </c:pt>
                <c:pt idx="316">
                  <c:v>41790.0</c:v>
                </c:pt>
                <c:pt idx="317">
                  <c:v>41820.0</c:v>
                </c:pt>
                <c:pt idx="318">
                  <c:v>41851.0</c:v>
                </c:pt>
                <c:pt idx="319">
                  <c:v>41882.0</c:v>
                </c:pt>
                <c:pt idx="320">
                  <c:v>41912.0</c:v>
                </c:pt>
                <c:pt idx="321">
                  <c:v>41943.0</c:v>
                </c:pt>
                <c:pt idx="322">
                  <c:v>41973.0</c:v>
                </c:pt>
                <c:pt idx="323">
                  <c:v>42004.0</c:v>
                </c:pt>
                <c:pt idx="324">
                  <c:v>42035.0</c:v>
                </c:pt>
                <c:pt idx="325">
                  <c:v>42063.0</c:v>
                </c:pt>
                <c:pt idx="326">
                  <c:v>42094.0</c:v>
                </c:pt>
                <c:pt idx="327">
                  <c:v>42124.0</c:v>
                </c:pt>
                <c:pt idx="328">
                  <c:v>42155.0</c:v>
                </c:pt>
                <c:pt idx="329">
                  <c:v>42185.0</c:v>
                </c:pt>
                <c:pt idx="330">
                  <c:v>42216.0</c:v>
                </c:pt>
                <c:pt idx="331">
                  <c:v>42247.0</c:v>
                </c:pt>
                <c:pt idx="332">
                  <c:v>42277.0</c:v>
                </c:pt>
                <c:pt idx="333">
                  <c:v>42308.0</c:v>
                </c:pt>
                <c:pt idx="334">
                  <c:v>42338.0</c:v>
                </c:pt>
                <c:pt idx="335">
                  <c:v>42369.0</c:v>
                </c:pt>
                <c:pt idx="336">
                  <c:v>42400.0</c:v>
                </c:pt>
                <c:pt idx="337">
                  <c:v>42429.0</c:v>
                </c:pt>
                <c:pt idx="338">
                  <c:v>42460.0</c:v>
                </c:pt>
                <c:pt idx="339">
                  <c:v>42490.0</c:v>
                </c:pt>
                <c:pt idx="340">
                  <c:v>42521.0</c:v>
                </c:pt>
                <c:pt idx="341">
                  <c:v>42551.0</c:v>
                </c:pt>
                <c:pt idx="342">
                  <c:v>42582.0</c:v>
                </c:pt>
                <c:pt idx="343">
                  <c:v>42613.0</c:v>
                </c:pt>
                <c:pt idx="344">
                  <c:v>42643.0</c:v>
                </c:pt>
                <c:pt idx="345">
                  <c:v>42674.0</c:v>
                </c:pt>
                <c:pt idx="346">
                  <c:v>42704.0</c:v>
                </c:pt>
                <c:pt idx="347">
                  <c:v>42735.0</c:v>
                </c:pt>
                <c:pt idx="348">
                  <c:v>42766.0</c:v>
                </c:pt>
                <c:pt idx="349">
                  <c:v>42794.0</c:v>
                </c:pt>
                <c:pt idx="350">
                  <c:v>42825.0</c:v>
                </c:pt>
                <c:pt idx="351">
                  <c:v>42855.0</c:v>
                </c:pt>
                <c:pt idx="352">
                  <c:v>42886.0</c:v>
                </c:pt>
                <c:pt idx="353">
                  <c:v>42916.0</c:v>
                </c:pt>
                <c:pt idx="354">
                  <c:v>42947.0</c:v>
                </c:pt>
                <c:pt idx="355">
                  <c:v>42978.0</c:v>
                </c:pt>
                <c:pt idx="356">
                  <c:v>43008.0</c:v>
                </c:pt>
                <c:pt idx="357">
                  <c:v>43039.0</c:v>
                </c:pt>
                <c:pt idx="358">
                  <c:v>43069.0</c:v>
                </c:pt>
                <c:pt idx="359">
                  <c:v>43100.0</c:v>
                </c:pt>
              </c:numCache>
            </c:numRef>
          </c:cat>
          <c:val>
            <c:numRef>
              <c:f>Sheet1!$E$2:$E$361</c:f>
              <c:numCache>
                <c:formatCode>_(* #,##0_);_(* \(#,##0\);_(* "-"??_);_(@_)</c:formatCode>
                <c:ptCount val="360"/>
                <c:pt idx="0">
                  <c:v>10085.39</c:v>
                </c:pt>
                <c:pt idx="1">
                  <c:v>10266.2887721451</c:v>
                </c:pt>
                <c:pt idx="2">
                  <c:v>10380.0423675591</c:v>
                </c:pt>
                <c:pt idx="3">
                  <c:v>10449.6620362453</c:v>
                </c:pt>
                <c:pt idx="4">
                  <c:v>10438.2667393578</c:v>
                </c:pt>
                <c:pt idx="5">
                  <c:v>10474.1924748081</c:v>
                </c:pt>
                <c:pt idx="6">
                  <c:v>10563.1219919424</c:v>
                </c:pt>
                <c:pt idx="7">
                  <c:v>10465.6743849452</c:v>
                </c:pt>
                <c:pt idx="8">
                  <c:v>10627.1251443251</c:v>
                </c:pt>
                <c:pt idx="9">
                  <c:v>10850.2013036021</c:v>
                </c:pt>
                <c:pt idx="10">
                  <c:v>10987.776101185</c:v>
                </c:pt>
                <c:pt idx="11">
                  <c:v>11065.36361429149</c:v>
                </c:pt>
                <c:pt idx="12">
                  <c:v>11211.322318805</c:v>
                </c:pt>
                <c:pt idx="13">
                  <c:v>11246.3172214509</c:v>
                </c:pt>
                <c:pt idx="14">
                  <c:v>11287.4053636355</c:v>
                </c:pt>
                <c:pt idx="15">
                  <c:v>11415.5548458064</c:v>
                </c:pt>
                <c:pt idx="16">
                  <c:v>11415.6555583975</c:v>
                </c:pt>
                <c:pt idx="17">
                  <c:v>11436.7668749744</c:v>
                </c:pt>
                <c:pt idx="18">
                  <c:v>11819.5569742204</c:v>
                </c:pt>
                <c:pt idx="19">
                  <c:v>11815.6330231396</c:v>
                </c:pt>
                <c:pt idx="20">
                  <c:v>11963.0711564276</c:v>
                </c:pt>
                <c:pt idx="21">
                  <c:v>11927.5679625532</c:v>
                </c:pt>
                <c:pt idx="22">
                  <c:v>12106.3282377911</c:v>
                </c:pt>
                <c:pt idx="23">
                  <c:v>12260.9134479106</c:v>
                </c:pt>
                <c:pt idx="24">
                  <c:v>12172.3050586443</c:v>
                </c:pt>
                <c:pt idx="25">
                  <c:v>12096.4112405371</c:v>
                </c:pt>
                <c:pt idx="26">
                  <c:v>11968.1785663863</c:v>
                </c:pt>
                <c:pt idx="27">
                  <c:v>11992.3214942812</c:v>
                </c:pt>
                <c:pt idx="28">
                  <c:v>12366.4751504403</c:v>
                </c:pt>
                <c:pt idx="29">
                  <c:v>12403.6960109677</c:v>
                </c:pt>
                <c:pt idx="30">
                  <c:v>12498.1700268122</c:v>
                </c:pt>
                <c:pt idx="31">
                  <c:v>12266.0509447735</c:v>
                </c:pt>
                <c:pt idx="32">
                  <c:v>12000.6980197444</c:v>
                </c:pt>
                <c:pt idx="33">
                  <c:v>12338.1512792892</c:v>
                </c:pt>
                <c:pt idx="34">
                  <c:v>12338.7420275048</c:v>
                </c:pt>
                <c:pt idx="35">
                  <c:v>12460.717444094</c:v>
                </c:pt>
                <c:pt idx="36">
                  <c:v>12624.3172064504</c:v>
                </c:pt>
                <c:pt idx="37">
                  <c:v>12966.259052014</c:v>
                </c:pt>
                <c:pt idx="38">
                  <c:v>12918.503038859</c:v>
                </c:pt>
                <c:pt idx="39">
                  <c:v>12997.4032043936</c:v>
                </c:pt>
                <c:pt idx="40">
                  <c:v>13121.1489835014</c:v>
                </c:pt>
                <c:pt idx="41">
                  <c:v>12962.1854881064</c:v>
                </c:pt>
                <c:pt idx="42">
                  <c:v>13164.0431891538</c:v>
                </c:pt>
                <c:pt idx="43">
                  <c:v>13202.9276427923</c:v>
                </c:pt>
                <c:pt idx="44">
                  <c:v>13332.131038524</c:v>
                </c:pt>
                <c:pt idx="45">
                  <c:v>13432.5980250534</c:v>
                </c:pt>
                <c:pt idx="46">
                  <c:v>13327.5371047864</c:v>
                </c:pt>
                <c:pt idx="47">
                  <c:v>13612.8767208176</c:v>
                </c:pt>
                <c:pt idx="48">
                  <c:v>13596.6202547473</c:v>
                </c:pt>
                <c:pt idx="49">
                  <c:v>13574.1029300139</c:v>
                </c:pt>
                <c:pt idx="50">
                  <c:v>13457.4134826693</c:v>
                </c:pt>
                <c:pt idx="51">
                  <c:v>13535.3195716688</c:v>
                </c:pt>
                <c:pt idx="52">
                  <c:v>13693.0154408976</c:v>
                </c:pt>
                <c:pt idx="53">
                  <c:v>13603.8313223607</c:v>
                </c:pt>
                <c:pt idx="54">
                  <c:v>13646.0904530738</c:v>
                </c:pt>
                <c:pt idx="55">
                  <c:v>13749.24346011061</c:v>
                </c:pt>
                <c:pt idx="56">
                  <c:v>13746.4838714545</c:v>
                </c:pt>
                <c:pt idx="57">
                  <c:v>13685.9981024873</c:v>
                </c:pt>
                <c:pt idx="58">
                  <c:v>13767.0249689534</c:v>
                </c:pt>
                <c:pt idx="59">
                  <c:v>13828.7269823976</c:v>
                </c:pt>
                <c:pt idx="60">
                  <c:v>13865.1751479084</c:v>
                </c:pt>
                <c:pt idx="61">
                  <c:v>13969.6687093538</c:v>
                </c:pt>
                <c:pt idx="62">
                  <c:v>14196.9462982246</c:v>
                </c:pt>
                <c:pt idx="63">
                  <c:v>14383.4020727335</c:v>
                </c:pt>
                <c:pt idx="64">
                  <c:v>14491.2619247542</c:v>
                </c:pt>
                <c:pt idx="65">
                  <c:v>14495.3407280796</c:v>
                </c:pt>
                <c:pt idx="66">
                  <c:v>14596.6017038728</c:v>
                </c:pt>
                <c:pt idx="67">
                  <c:v>14797.058356038</c:v>
                </c:pt>
                <c:pt idx="68">
                  <c:v>14763.4620212438</c:v>
                </c:pt>
                <c:pt idx="69">
                  <c:v>14897.2336797537</c:v>
                </c:pt>
                <c:pt idx="70">
                  <c:v>14731.4629153758</c:v>
                </c:pt>
                <c:pt idx="71">
                  <c:v>14955.6612321551</c:v>
                </c:pt>
                <c:pt idx="72">
                  <c:v>15231.6946440853</c:v>
                </c:pt>
                <c:pt idx="73">
                  <c:v>15200.8674579559</c:v>
                </c:pt>
                <c:pt idx="74">
                  <c:v>15060.8427125354</c:v>
                </c:pt>
                <c:pt idx="75">
                  <c:v>15193.8595602917</c:v>
                </c:pt>
                <c:pt idx="76">
                  <c:v>15252.1494502412</c:v>
                </c:pt>
                <c:pt idx="77">
                  <c:v>15269.2980290759</c:v>
                </c:pt>
                <c:pt idx="78">
                  <c:v>15385.2954078567</c:v>
                </c:pt>
                <c:pt idx="79">
                  <c:v>15564.8506902745</c:v>
                </c:pt>
                <c:pt idx="80">
                  <c:v>15516.1929124564</c:v>
                </c:pt>
                <c:pt idx="81">
                  <c:v>15660.3022492935</c:v>
                </c:pt>
                <c:pt idx="82">
                  <c:v>15533.6232267522</c:v>
                </c:pt>
                <c:pt idx="83">
                  <c:v>15598.7814621359</c:v>
                </c:pt>
                <c:pt idx="84">
                  <c:v>15568.0438604806</c:v>
                </c:pt>
                <c:pt idx="85">
                  <c:v>15656.1178610727</c:v>
                </c:pt>
                <c:pt idx="86">
                  <c:v>15889.6319729724</c:v>
                </c:pt>
                <c:pt idx="87">
                  <c:v>16087.1471295586</c:v>
                </c:pt>
                <c:pt idx="88">
                  <c:v>16196.1599141046</c:v>
                </c:pt>
                <c:pt idx="89">
                  <c:v>16254.3223488762</c:v>
                </c:pt>
                <c:pt idx="90">
                  <c:v>16506.05950018629</c:v>
                </c:pt>
                <c:pt idx="91">
                  <c:v>16473.4522385122</c:v>
                </c:pt>
                <c:pt idx="92">
                  <c:v>16639.9915873825</c:v>
                </c:pt>
                <c:pt idx="93">
                  <c:v>16629.2910461043</c:v>
                </c:pt>
                <c:pt idx="94">
                  <c:v>16812.4622945259</c:v>
                </c:pt>
                <c:pt idx="95">
                  <c:v>17000.5887711128</c:v>
                </c:pt>
                <c:pt idx="96">
                  <c:v>17149.6105022923</c:v>
                </c:pt>
                <c:pt idx="97">
                  <c:v>17217.7321799847</c:v>
                </c:pt>
                <c:pt idx="98">
                  <c:v>17334.9092814152</c:v>
                </c:pt>
                <c:pt idx="99">
                  <c:v>17500.2651539511</c:v>
                </c:pt>
                <c:pt idx="100">
                  <c:v>17560.3397071662</c:v>
                </c:pt>
                <c:pt idx="101">
                  <c:v>17637.0909104527</c:v>
                </c:pt>
                <c:pt idx="102">
                  <c:v>17531.8913899353</c:v>
                </c:pt>
                <c:pt idx="103">
                  <c:v>17640.1479685826</c:v>
                </c:pt>
                <c:pt idx="104">
                  <c:v>17860.8766652007</c:v>
                </c:pt>
                <c:pt idx="105">
                  <c:v>17935.6107026026</c:v>
                </c:pt>
                <c:pt idx="106">
                  <c:v>18230.0441827399</c:v>
                </c:pt>
                <c:pt idx="107">
                  <c:v>18227.2095822319</c:v>
                </c:pt>
                <c:pt idx="108">
                  <c:v>18365.22212350211</c:v>
                </c:pt>
                <c:pt idx="109">
                  <c:v>18480.9750038048</c:v>
                </c:pt>
                <c:pt idx="110">
                  <c:v>18448.031233585</c:v>
                </c:pt>
                <c:pt idx="111">
                  <c:v>18655.7650476216</c:v>
                </c:pt>
                <c:pt idx="112">
                  <c:v>19003.0887235464</c:v>
                </c:pt>
                <c:pt idx="113">
                  <c:v>19298.8181481081</c:v>
                </c:pt>
                <c:pt idx="114">
                  <c:v>19579.0604414723</c:v>
                </c:pt>
                <c:pt idx="115">
                  <c:v>19295.9606097764</c:v>
                </c:pt>
                <c:pt idx="116">
                  <c:v>19617.4897089009</c:v>
                </c:pt>
                <c:pt idx="117">
                  <c:v>19387.5289746635</c:v>
                </c:pt>
                <c:pt idx="118">
                  <c:v>19518.6763002244</c:v>
                </c:pt>
                <c:pt idx="119">
                  <c:v>19652.5229469427</c:v>
                </c:pt>
                <c:pt idx="120">
                  <c:v>19823.8665595975</c:v>
                </c:pt>
                <c:pt idx="121">
                  <c:v>20220.9971744176</c:v>
                </c:pt>
                <c:pt idx="122">
                  <c:v>20496.5353065028</c:v>
                </c:pt>
                <c:pt idx="123">
                  <c:v>20610.7058617395</c:v>
                </c:pt>
                <c:pt idx="124">
                  <c:v>20575.33757307589</c:v>
                </c:pt>
                <c:pt idx="125">
                  <c:v>20731.11467807429</c:v>
                </c:pt>
                <c:pt idx="126">
                  <c:v>20795.03706755839</c:v>
                </c:pt>
                <c:pt idx="127">
                  <c:v>20133.8436149947</c:v>
                </c:pt>
                <c:pt idx="128">
                  <c:v>20303.0930150783</c:v>
                </c:pt>
                <c:pt idx="129">
                  <c:v>20816.0278962764</c:v>
                </c:pt>
                <c:pt idx="130">
                  <c:v>21179.7955233291</c:v>
                </c:pt>
                <c:pt idx="131">
                  <c:v>21485.28699326651</c:v>
                </c:pt>
                <c:pt idx="132">
                  <c:v>21652.0951283202</c:v>
                </c:pt>
                <c:pt idx="133">
                  <c:v>21573.6805956358</c:v>
                </c:pt>
                <c:pt idx="134">
                  <c:v>21885.1787672032</c:v>
                </c:pt>
                <c:pt idx="135">
                  <c:v>22182.4756036244</c:v>
                </c:pt>
                <c:pt idx="136">
                  <c:v>22043.1150457969</c:v>
                </c:pt>
                <c:pt idx="137">
                  <c:v>22382.8466605964</c:v>
                </c:pt>
                <c:pt idx="138">
                  <c:v>22423.8723906394</c:v>
                </c:pt>
                <c:pt idx="139">
                  <c:v>22482.4746248109</c:v>
                </c:pt>
                <c:pt idx="140">
                  <c:v>22487.15340988829</c:v>
                </c:pt>
                <c:pt idx="141">
                  <c:v>22837.4249485027</c:v>
                </c:pt>
                <c:pt idx="142">
                  <c:v>23076.8663488585</c:v>
                </c:pt>
                <c:pt idx="143">
                  <c:v>23633.2500326823</c:v>
                </c:pt>
                <c:pt idx="144">
                  <c:v>23387.6820978211</c:v>
                </c:pt>
                <c:pt idx="145">
                  <c:v>23483.2068588424</c:v>
                </c:pt>
                <c:pt idx="146">
                  <c:v>23951.5708200916</c:v>
                </c:pt>
                <c:pt idx="147">
                  <c:v>23765.5211663294</c:v>
                </c:pt>
                <c:pt idx="148">
                  <c:v>23701.1739454181</c:v>
                </c:pt>
                <c:pt idx="149">
                  <c:v>23972.8373344569</c:v>
                </c:pt>
                <c:pt idx="150">
                  <c:v>23883.12186747319</c:v>
                </c:pt>
                <c:pt idx="151">
                  <c:v>24159.1160429648</c:v>
                </c:pt>
                <c:pt idx="152">
                  <c:v>23919.4871415061</c:v>
                </c:pt>
                <c:pt idx="153">
                  <c:v>23903.18755861</c:v>
                </c:pt>
                <c:pt idx="154">
                  <c:v>23623.9249475299</c:v>
                </c:pt>
                <c:pt idx="155">
                  <c:v>23811.9455644375</c:v>
                </c:pt>
                <c:pt idx="156">
                  <c:v>24058.60437427719</c:v>
                </c:pt>
                <c:pt idx="157">
                  <c:v>23620.2660455801</c:v>
                </c:pt>
                <c:pt idx="158">
                  <c:v>23296.4876939103</c:v>
                </c:pt>
                <c:pt idx="159">
                  <c:v>23789.4419978593</c:v>
                </c:pt>
                <c:pt idx="160">
                  <c:v>23780.78672799821</c:v>
                </c:pt>
                <c:pt idx="161">
                  <c:v>23648.7564968614</c:v>
                </c:pt>
                <c:pt idx="162">
                  <c:v>23609.1867258662</c:v>
                </c:pt>
                <c:pt idx="163">
                  <c:v>23392.6145517236</c:v>
                </c:pt>
                <c:pt idx="164">
                  <c:v>22907.0786277543</c:v>
                </c:pt>
                <c:pt idx="165">
                  <c:v>23067.31093742949</c:v>
                </c:pt>
                <c:pt idx="166">
                  <c:v>23452.1495937727</c:v>
                </c:pt>
                <c:pt idx="167">
                  <c:v>23532.84602495341</c:v>
                </c:pt>
                <c:pt idx="168">
                  <c:v>23396.3774223818</c:v>
                </c:pt>
                <c:pt idx="169">
                  <c:v>23376.1044379489</c:v>
                </c:pt>
                <c:pt idx="170">
                  <c:v>23663.4702255747</c:v>
                </c:pt>
                <c:pt idx="171">
                  <c:v>23503.3592507934</c:v>
                </c:pt>
                <c:pt idx="172">
                  <c:v>23537.1848012579</c:v>
                </c:pt>
                <c:pt idx="173">
                  <c:v>23200.9538568022</c:v>
                </c:pt>
                <c:pt idx="174">
                  <c:v>22741.4392030957</c:v>
                </c:pt>
                <c:pt idx="175">
                  <c:v>22779.81160894619</c:v>
                </c:pt>
                <c:pt idx="176">
                  <c:v>22179.744645217</c:v>
                </c:pt>
                <c:pt idx="177">
                  <c:v>22610.6540305712</c:v>
                </c:pt>
                <c:pt idx="178">
                  <c:v>22939.7279585909</c:v>
                </c:pt>
                <c:pt idx="179">
                  <c:v>22685.7490537816</c:v>
                </c:pt>
                <c:pt idx="180">
                  <c:v>22536.7611772606</c:v>
                </c:pt>
                <c:pt idx="181">
                  <c:v>22452.7157578095</c:v>
                </c:pt>
                <c:pt idx="182">
                  <c:v>22448.48178408621</c:v>
                </c:pt>
                <c:pt idx="183">
                  <c:v>22966.1287133408</c:v>
                </c:pt>
                <c:pt idx="184">
                  <c:v>23315.6374547649</c:v>
                </c:pt>
                <c:pt idx="185">
                  <c:v>23444.7695879654</c:v>
                </c:pt>
                <c:pt idx="186">
                  <c:v>23586.73014827719</c:v>
                </c:pt>
                <c:pt idx="187">
                  <c:v>23739.0081278013</c:v>
                </c:pt>
                <c:pt idx="188">
                  <c:v>23792.04340312941</c:v>
                </c:pt>
                <c:pt idx="189">
                  <c:v>24165.44779248491</c:v>
                </c:pt>
                <c:pt idx="190">
                  <c:v>24271.02421251241</c:v>
                </c:pt>
                <c:pt idx="191">
                  <c:v>24670.6753387931</c:v>
                </c:pt>
                <c:pt idx="192">
                  <c:v>24789.2248341839</c:v>
                </c:pt>
                <c:pt idx="193">
                  <c:v>24915.1660497058</c:v>
                </c:pt>
                <c:pt idx="194">
                  <c:v>24898.1594905448</c:v>
                </c:pt>
                <c:pt idx="195">
                  <c:v>24770.1841408954</c:v>
                </c:pt>
                <c:pt idx="196">
                  <c:v>24833.7525258201</c:v>
                </c:pt>
                <c:pt idx="197">
                  <c:v>24974.805766725</c:v>
                </c:pt>
                <c:pt idx="198">
                  <c:v>24794.85484618619</c:v>
                </c:pt>
                <c:pt idx="199">
                  <c:v>24855.5962848352</c:v>
                </c:pt>
                <c:pt idx="200">
                  <c:v>25007.9017696951</c:v>
                </c:pt>
                <c:pt idx="201">
                  <c:v>25183.30156843069</c:v>
                </c:pt>
                <c:pt idx="202">
                  <c:v>25558.2700521166</c:v>
                </c:pt>
                <c:pt idx="203">
                  <c:v>25838.9270129508</c:v>
                </c:pt>
                <c:pt idx="204">
                  <c:v>25735.071737668</c:v>
                </c:pt>
                <c:pt idx="205">
                  <c:v>25992.7073294213</c:v>
                </c:pt>
                <c:pt idx="206">
                  <c:v>25893.42657222871</c:v>
                </c:pt>
                <c:pt idx="207">
                  <c:v>25794.9047899845</c:v>
                </c:pt>
                <c:pt idx="208">
                  <c:v>25966.3904906965</c:v>
                </c:pt>
                <c:pt idx="209">
                  <c:v>26079.0393945705</c:v>
                </c:pt>
                <c:pt idx="210">
                  <c:v>26368.30955213759</c:v>
                </c:pt>
                <c:pt idx="211">
                  <c:v>26481.0986620104</c:v>
                </c:pt>
                <c:pt idx="212">
                  <c:v>26738.84497081529</c:v>
                </c:pt>
                <c:pt idx="213">
                  <c:v>26614.82657670549</c:v>
                </c:pt>
                <c:pt idx="214">
                  <c:v>26923.2166443183</c:v>
                </c:pt>
                <c:pt idx="215">
                  <c:v>27154.2377313067</c:v>
                </c:pt>
                <c:pt idx="216">
                  <c:v>27561.1966412081</c:v>
                </c:pt>
                <c:pt idx="217">
                  <c:v>27623.3498351191</c:v>
                </c:pt>
                <c:pt idx="218">
                  <c:v>27847.5745406613</c:v>
                </c:pt>
                <c:pt idx="219">
                  <c:v>28157.2627025336</c:v>
                </c:pt>
                <c:pt idx="220">
                  <c:v>27976.7293351275</c:v>
                </c:pt>
                <c:pt idx="221">
                  <c:v>28059.7355412885</c:v>
                </c:pt>
                <c:pt idx="222">
                  <c:v>28193.040248538</c:v>
                </c:pt>
                <c:pt idx="223">
                  <c:v>28468.6550942457</c:v>
                </c:pt>
                <c:pt idx="224">
                  <c:v>28640.6737456227</c:v>
                </c:pt>
                <c:pt idx="225">
                  <c:v>28997.8070545208</c:v>
                </c:pt>
                <c:pt idx="226">
                  <c:v>29298.3218755292</c:v>
                </c:pt>
                <c:pt idx="227">
                  <c:v>29552.2673949528</c:v>
                </c:pt>
                <c:pt idx="228">
                  <c:v>29725.88031072751</c:v>
                </c:pt>
                <c:pt idx="229">
                  <c:v>29775.2004568784</c:v>
                </c:pt>
                <c:pt idx="230">
                  <c:v>30022.6801499617</c:v>
                </c:pt>
                <c:pt idx="231">
                  <c:v>30457.4365486779</c:v>
                </c:pt>
                <c:pt idx="232">
                  <c:v>30784.31036288269</c:v>
                </c:pt>
                <c:pt idx="233">
                  <c:v>30856.33694948569</c:v>
                </c:pt>
                <c:pt idx="234">
                  <c:v>30831.9034331275</c:v>
                </c:pt>
                <c:pt idx="235">
                  <c:v>30910.503633113</c:v>
                </c:pt>
                <c:pt idx="236">
                  <c:v>31402.7571034576</c:v>
                </c:pt>
                <c:pt idx="237">
                  <c:v>31786.3860625042</c:v>
                </c:pt>
                <c:pt idx="238">
                  <c:v>31519.6144214174</c:v>
                </c:pt>
                <c:pt idx="239">
                  <c:v>31498.7929991013</c:v>
                </c:pt>
                <c:pt idx="240">
                  <c:v>30906.393142296</c:v>
                </c:pt>
                <c:pt idx="241">
                  <c:v>30962.60115617529</c:v>
                </c:pt>
                <c:pt idx="242">
                  <c:v>30892.1940898649</c:v>
                </c:pt>
                <c:pt idx="243">
                  <c:v>31369.4059104325</c:v>
                </c:pt>
                <c:pt idx="244">
                  <c:v>31542.867014918</c:v>
                </c:pt>
                <c:pt idx="245">
                  <c:v>30939.1526302689</c:v>
                </c:pt>
                <c:pt idx="246">
                  <c:v>30776.14305890629</c:v>
                </c:pt>
                <c:pt idx="247">
                  <c:v>30642.8809560691</c:v>
                </c:pt>
                <c:pt idx="248">
                  <c:v>29723.6318105803</c:v>
                </c:pt>
                <c:pt idx="249">
                  <c:v>28271.2803083252</c:v>
                </c:pt>
                <c:pt idx="250">
                  <c:v>27816.9874511809</c:v>
                </c:pt>
                <c:pt idx="251">
                  <c:v>28072.6450405301</c:v>
                </c:pt>
                <c:pt idx="252">
                  <c:v>27475.2848489596</c:v>
                </c:pt>
                <c:pt idx="253">
                  <c:v>26809.782631631</c:v>
                </c:pt>
                <c:pt idx="254">
                  <c:v>27368.7525163217</c:v>
                </c:pt>
                <c:pt idx="255">
                  <c:v>28185.4801906796</c:v>
                </c:pt>
                <c:pt idx="256">
                  <c:v>28896.394769881</c:v>
                </c:pt>
                <c:pt idx="257">
                  <c:v>28860.5039189575</c:v>
                </c:pt>
                <c:pt idx="258">
                  <c:v>29501.0937274687</c:v>
                </c:pt>
                <c:pt idx="259">
                  <c:v>29770.47753959</c:v>
                </c:pt>
                <c:pt idx="260">
                  <c:v>30116.1613424505</c:v>
                </c:pt>
                <c:pt idx="261">
                  <c:v>30002.1602637674</c:v>
                </c:pt>
                <c:pt idx="262">
                  <c:v>30314.0885717308</c:v>
                </c:pt>
                <c:pt idx="263">
                  <c:v>30474.6133810506</c:v>
                </c:pt>
                <c:pt idx="264">
                  <c:v>30147.53972309519</c:v>
                </c:pt>
                <c:pt idx="265">
                  <c:v>30246.5302279547</c:v>
                </c:pt>
                <c:pt idx="266">
                  <c:v>30738.2858750087</c:v>
                </c:pt>
                <c:pt idx="267">
                  <c:v>30757.85172226431</c:v>
                </c:pt>
                <c:pt idx="268">
                  <c:v>30038.1270439991</c:v>
                </c:pt>
                <c:pt idx="269">
                  <c:v>29812.394664525</c:v>
                </c:pt>
                <c:pt idx="270">
                  <c:v>30424.3970817441</c:v>
                </c:pt>
                <c:pt idx="271">
                  <c:v>30164.4485839137</c:v>
                </c:pt>
                <c:pt idx="272">
                  <c:v>30891.4690378601</c:v>
                </c:pt>
                <c:pt idx="273">
                  <c:v>31174.6599355097</c:v>
                </c:pt>
                <c:pt idx="274">
                  <c:v>31006.9888538817</c:v>
                </c:pt>
                <c:pt idx="275">
                  <c:v>31580.0429153234</c:v>
                </c:pt>
                <c:pt idx="276">
                  <c:v>31707.3727135887</c:v>
                </c:pt>
                <c:pt idx="277">
                  <c:v>31944.28538932541</c:v>
                </c:pt>
                <c:pt idx="278">
                  <c:v>31941.3376058084</c:v>
                </c:pt>
                <c:pt idx="279">
                  <c:v>32273.6040611303</c:v>
                </c:pt>
                <c:pt idx="280">
                  <c:v>32108.0569382895</c:v>
                </c:pt>
                <c:pt idx="281">
                  <c:v>31985.45847156351</c:v>
                </c:pt>
                <c:pt idx="282">
                  <c:v>31857.3385074605</c:v>
                </c:pt>
                <c:pt idx="283">
                  <c:v>31280.7370742618</c:v>
                </c:pt>
                <c:pt idx="284">
                  <c:v>30545.3810018877</c:v>
                </c:pt>
                <c:pt idx="285">
                  <c:v>31365.6872917236</c:v>
                </c:pt>
                <c:pt idx="286">
                  <c:v>31134.9133755087</c:v>
                </c:pt>
                <c:pt idx="287">
                  <c:v>31121.8834018071</c:v>
                </c:pt>
                <c:pt idx="288">
                  <c:v>31576.5402265764</c:v>
                </c:pt>
                <c:pt idx="289">
                  <c:v>31978.28789740241</c:v>
                </c:pt>
                <c:pt idx="290">
                  <c:v>32036.4092031349</c:v>
                </c:pt>
                <c:pt idx="291">
                  <c:v>31950.6139789337</c:v>
                </c:pt>
                <c:pt idx="292">
                  <c:v>31243.2089499358</c:v>
                </c:pt>
                <c:pt idx="293">
                  <c:v>31633.3746306967</c:v>
                </c:pt>
                <c:pt idx="294">
                  <c:v>31745.2398029967</c:v>
                </c:pt>
                <c:pt idx="295">
                  <c:v>31923.1949953251</c:v>
                </c:pt>
                <c:pt idx="296">
                  <c:v>32179.4510848537</c:v>
                </c:pt>
                <c:pt idx="297">
                  <c:v>32129.44040138491</c:v>
                </c:pt>
                <c:pt idx="298">
                  <c:v>32237.8829496505</c:v>
                </c:pt>
                <c:pt idx="299">
                  <c:v>32426.7953834219</c:v>
                </c:pt>
                <c:pt idx="300">
                  <c:v>32802.9899147044</c:v>
                </c:pt>
                <c:pt idx="301">
                  <c:v>32805.99410436919</c:v>
                </c:pt>
                <c:pt idx="302">
                  <c:v>32960.80114533549</c:v>
                </c:pt>
                <c:pt idx="303">
                  <c:v>33202.6761596464</c:v>
                </c:pt>
                <c:pt idx="304">
                  <c:v>33187.282930821</c:v>
                </c:pt>
                <c:pt idx="305">
                  <c:v>32948.57452406159</c:v>
                </c:pt>
                <c:pt idx="306">
                  <c:v>33345.6648068925</c:v>
                </c:pt>
                <c:pt idx="307">
                  <c:v>33175.8421118701</c:v>
                </c:pt>
                <c:pt idx="308">
                  <c:v>33607.4007647465</c:v>
                </c:pt>
                <c:pt idx="309">
                  <c:v>33947.67935061409</c:v>
                </c:pt>
                <c:pt idx="310">
                  <c:v>34071.9888100956</c:v>
                </c:pt>
                <c:pt idx="311">
                  <c:v>34222.47591573109</c:v>
                </c:pt>
                <c:pt idx="312">
                  <c:v>33882.68460390199</c:v>
                </c:pt>
                <c:pt idx="313">
                  <c:v>34297.27426439701</c:v>
                </c:pt>
                <c:pt idx="314">
                  <c:v>34340.5918143956</c:v>
                </c:pt>
                <c:pt idx="315">
                  <c:v>34427.29700791219</c:v>
                </c:pt>
                <c:pt idx="316">
                  <c:v>34618.0096086203</c:v>
                </c:pt>
                <c:pt idx="317">
                  <c:v>34785.3459738382</c:v>
                </c:pt>
                <c:pt idx="318">
                  <c:v>34682.64529748231</c:v>
                </c:pt>
                <c:pt idx="319">
                  <c:v>34877.6932320894</c:v>
                </c:pt>
                <c:pt idx="320">
                  <c:v>34598.4271098967</c:v>
                </c:pt>
                <c:pt idx="321">
                  <c:v>34661.651711643</c:v>
                </c:pt>
                <c:pt idx="322">
                  <c:v>34810.21876050259</c:v>
                </c:pt>
                <c:pt idx="323">
                  <c:v>34646.0459922252</c:v>
                </c:pt>
                <c:pt idx="324">
                  <c:v>34512.8656940985</c:v>
                </c:pt>
                <c:pt idx="325">
                  <c:v>34997.132002725</c:v>
                </c:pt>
                <c:pt idx="326">
                  <c:v>34867.2822278484</c:v>
                </c:pt>
                <c:pt idx="327">
                  <c:v>35125.19932199499</c:v>
                </c:pt>
                <c:pt idx="328">
                  <c:v>35120.3551495562</c:v>
                </c:pt>
                <c:pt idx="329">
                  <c:v>34917.6446705636</c:v>
                </c:pt>
                <c:pt idx="330">
                  <c:v>34996.3761796445</c:v>
                </c:pt>
                <c:pt idx="331">
                  <c:v>34401.0344408561</c:v>
                </c:pt>
                <c:pt idx="332">
                  <c:v>34093.4838470341</c:v>
                </c:pt>
                <c:pt idx="333">
                  <c:v>34764.208998244</c:v>
                </c:pt>
                <c:pt idx="334">
                  <c:v>34696.8833309166</c:v>
                </c:pt>
                <c:pt idx="335">
                  <c:v>34546.74268591319</c:v>
                </c:pt>
                <c:pt idx="336">
                  <c:v>34029.4536383609</c:v>
                </c:pt>
                <c:pt idx="337">
                  <c:v>33980.8080579725</c:v>
                </c:pt>
                <c:pt idx="338">
                  <c:v>34621.4508352193</c:v>
                </c:pt>
                <c:pt idx="339">
                  <c:v>34756.1285213185</c:v>
                </c:pt>
                <c:pt idx="340">
                  <c:v>34777.79298592178</c:v>
                </c:pt>
                <c:pt idx="341">
                  <c:v>34734.8013911774</c:v>
                </c:pt>
                <c:pt idx="342">
                  <c:v>35116.5809751377</c:v>
                </c:pt>
                <c:pt idx="343">
                  <c:v>35155.1832595453</c:v>
                </c:pt>
                <c:pt idx="344">
                  <c:v>35218.5553569101</c:v>
                </c:pt>
                <c:pt idx="345">
                  <c:v>35075.3788316035</c:v>
                </c:pt>
                <c:pt idx="346">
                  <c:v>35150.0104689125</c:v>
                </c:pt>
                <c:pt idx="347">
                  <c:v>35350.01374025049</c:v>
                </c:pt>
                <c:pt idx="348">
                  <c:v>35603.2505417715</c:v>
                </c:pt>
                <c:pt idx="349">
                  <c:v>35866.61502060949</c:v>
                </c:pt>
                <c:pt idx="350">
                  <c:v>35991.3159493533</c:v>
                </c:pt>
                <c:pt idx="351">
                  <c:v>36150.3732285216</c:v>
                </c:pt>
                <c:pt idx="352">
                  <c:v>36375.23614158139</c:v>
                </c:pt>
                <c:pt idx="353">
                  <c:v>36437.13464052799</c:v>
                </c:pt>
                <c:pt idx="354">
                  <c:v>36714.80909386579</c:v>
                </c:pt>
                <c:pt idx="355">
                  <c:v>36774.8765518723</c:v>
                </c:pt>
                <c:pt idx="356">
                  <c:v>36981.90376070328</c:v>
                </c:pt>
                <c:pt idx="357">
                  <c:v>37202.73847066529</c:v>
                </c:pt>
                <c:pt idx="358">
                  <c:v>37410.1479192271</c:v>
                </c:pt>
                <c:pt idx="359">
                  <c:v>37588.8488671893</c:v>
                </c:pt>
              </c:numCache>
            </c:numRef>
          </c:val>
          <c:smooth val="0"/>
          <c:extLst xmlns:c16r2="http://schemas.microsoft.com/office/drawing/2015/06/chart">
            <c:ext xmlns:c16="http://schemas.microsoft.com/office/drawing/2014/chart" uri="{C3380CC4-5D6E-409C-BE32-E72D297353CC}">
              <c16:uniqueId val="{00000003-00ED-437D-A08D-201CB00790E8}"/>
            </c:ext>
          </c:extLst>
        </c:ser>
        <c:ser>
          <c:idx val="4"/>
          <c:order val="4"/>
          <c:tx>
            <c:strRef>
              <c:f>Sheet1!$F$1</c:f>
              <c:strCache>
                <c:ptCount val="1"/>
                <c:pt idx="0">
                  <c:v>One-Month US Treasury Bills</c:v>
                </c:pt>
              </c:strCache>
            </c:strRef>
          </c:tx>
          <c:spPr>
            <a:ln>
              <a:solidFill>
                <a:schemeClr val="accent6"/>
              </a:solidFill>
            </a:ln>
          </c:spPr>
          <c:marker>
            <c:symbol val="none"/>
          </c:marker>
          <c:cat>
            <c:numRef>
              <c:f>Sheet1!$A$2:$A$361</c:f>
              <c:numCache>
                <c:formatCode>mm/yyyy</c:formatCode>
                <c:ptCount val="360"/>
                <c:pt idx="0">
                  <c:v>32173.0</c:v>
                </c:pt>
                <c:pt idx="1">
                  <c:v>32202.0</c:v>
                </c:pt>
                <c:pt idx="2">
                  <c:v>32233.0</c:v>
                </c:pt>
                <c:pt idx="3">
                  <c:v>32263.0</c:v>
                </c:pt>
                <c:pt idx="4">
                  <c:v>32294.0</c:v>
                </c:pt>
                <c:pt idx="5">
                  <c:v>32324.0</c:v>
                </c:pt>
                <c:pt idx="6">
                  <c:v>32355.0</c:v>
                </c:pt>
                <c:pt idx="7">
                  <c:v>32386.0</c:v>
                </c:pt>
                <c:pt idx="8">
                  <c:v>32416.0</c:v>
                </c:pt>
                <c:pt idx="9">
                  <c:v>32447.0</c:v>
                </c:pt>
                <c:pt idx="10">
                  <c:v>32477.0</c:v>
                </c:pt>
                <c:pt idx="11">
                  <c:v>32508.0</c:v>
                </c:pt>
                <c:pt idx="12">
                  <c:v>32539.0</c:v>
                </c:pt>
                <c:pt idx="13">
                  <c:v>32567.0</c:v>
                </c:pt>
                <c:pt idx="14">
                  <c:v>32598.0</c:v>
                </c:pt>
                <c:pt idx="15">
                  <c:v>32628.0</c:v>
                </c:pt>
                <c:pt idx="16">
                  <c:v>32659.0</c:v>
                </c:pt>
                <c:pt idx="17">
                  <c:v>32689.0</c:v>
                </c:pt>
                <c:pt idx="18">
                  <c:v>32720.0</c:v>
                </c:pt>
                <c:pt idx="19">
                  <c:v>32751.0</c:v>
                </c:pt>
                <c:pt idx="20">
                  <c:v>32781.0</c:v>
                </c:pt>
                <c:pt idx="21">
                  <c:v>32812.0</c:v>
                </c:pt>
                <c:pt idx="22">
                  <c:v>32842.0</c:v>
                </c:pt>
                <c:pt idx="23">
                  <c:v>32873.0</c:v>
                </c:pt>
                <c:pt idx="24">
                  <c:v>32904.0</c:v>
                </c:pt>
                <c:pt idx="25">
                  <c:v>32932.0</c:v>
                </c:pt>
                <c:pt idx="26">
                  <c:v>32963.0</c:v>
                </c:pt>
                <c:pt idx="27">
                  <c:v>32993.0</c:v>
                </c:pt>
                <c:pt idx="28">
                  <c:v>33024.0</c:v>
                </c:pt>
                <c:pt idx="29">
                  <c:v>33054.0</c:v>
                </c:pt>
                <c:pt idx="30">
                  <c:v>33085.0</c:v>
                </c:pt>
                <c:pt idx="31">
                  <c:v>33116.0</c:v>
                </c:pt>
                <c:pt idx="32">
                  <c:v>33146.0</c:v>
                </c:pt>
                <c:pt idx="33">
                  <c:v>33177.0</c:v>
                </c:pt>
                <c:pt idx="34">
                  <c:v>33207.0</c:v>
                </c:pt>
                <c:pt idx="35">
                  <c:v>33238.0</c:v>
                </c:pt>
                <c:pt idx="36">
                  <c:v>33269.0</c:v>
                </c:pt>
                <c:pt idx="37">
                  <c:v>33297.0</c:v>
                </c:pt>
                <c:pt idx="38">
                  <c:v>33328.0</c:v>
                </c:pt>
                <c:pt idx="39">
                  <c:v>33358.0</c:v>
                </c:pt>
                <c:pt idx="40">
                  <c:v>33389.0</c:v>
                </c:pt>
                <c:pt idx="41">
                  <c:v>33419.0</c:v>
                </c:pt>
                <c:pt idx="42">
                  <c:v>33450.0</c:v>
                </c:pt>
                <c:pt idx="43">
                  <c:v>33481.0</c:v>
                </c:pt>
                <c:pt idx="44">
                  <c:v>33511.0</c:v>
                </c:pt>
                <c:pt idx="45">
                  <c:v>33542.0</c:v>
                </c:pt>
                <c:pt idx="46">
                  <c:v>33572.0</c:v>
                </c:pt>
                <c:pt idx="47">
                  <c:v>33603.0</c:v>
                </c:pt>
                <c:pt idx="48">
                  <c:v>33634.0</c:v>
                </c:pt>
                <c:pt idx="49">
                  <c:v>33663.0</c:v>
                </c:pt>
                <c:pt idx="50">
                  <c:v>33694.0</c:v>
                </c:pt>
                <c:pt idx="51">
                  <c:v>33724.0</c:v>
                </c:pt>
                <c:pt idx="52">
                  <c:v>33755.0</c:v>
                </c:pt>
                <c:pt idx="53">
                  <c:v>33785.0</c:v>
                </c:pt>
                <c:pt idx="54">
                  <c:v>33816.0</c:v>
                </c:pt>
                <c:pt idx="55">
                  <c:v>33847.0</c:v>
                </c:pt>
                <c:pt idx="56">
                  <c:v>33877.0</c:v>
                </c:pt>
                <c:pt idx="57">
                  <c:v>33908.0</c:v>
                </c:pt>
                <c:pt idx="58">
                  <c:v>33938.0</c:v>
                </c:pt>
                <c:pt idx="59">
                  <c:v>33969.0</c:v>
                </c:pt>
                <c:pt idx="60">
                  <c:v>34000.0</c:v>
                </c:pt>
                <c:pt idx="61">
                  <c:v>34028.0</c:v>
                </c:pt>
                <c:pt idx="62">
                  <c:v>34059.0</c:v>
                </c:pt>
                <c:pt idx="63">
                  <c:v>34089.0</c:v>
                </c:pt>
                <c:pt idx="64">
                  <c:v>34120.0</c:v>
                </c:pt>
                <c:pt idx="65">
                  <c:v>34150.0</c:v>
                </c:pt>
                <c:pt idx="66">
                  <c:v>34181.0</c:v>
                </c:pt>
                <c:pt idx="67">
                  <c:v>34212.0</c:v>
                </c:pt>
                <c:pt idx="68">
                  <c:v>34242.0</c:v>
                </c:pt>
                <c:pt idx="69">
                  <c:v>34273.0</c:v>
                </c:pt>
                <c:pt idx="70">
                  <c:v>34303.0</c:v>
                </c:pt>
                <c:pt idx="71">
                  <c:v>34334.0</c:v>
                </c:pt>
                <c:pt idx="72">
                  <c:v>34365.0</c:v>
                </c:pt>
                <c:pt idx="73">
                  <c:v>34393.0</c:v>
                </c:pt>
                <c:pt idx="74">
                  <c:v>34424.0</c:v>
                </c:pt>
                <c:pt idx="75">
                  <c:v>34454.0</c:v>
                </c:pt>
                <c:pt idx="76">
                  <c:v>34485.0</c:v>
                </c:pt>
                <c:pt idx="77">
                  <c:v>34515.0</c:v>
                </c:pt>
                <c:pt idx="78">
                  <c:v>34546.0</c:v>
                </c:pt>
                <c:pt idx="79">
                  <c:v>34577.0</c:v>
                </c:pt>
                <c:pt idx="80">
                  <c:v>34607.0</c:v>
                </c:pt>
                <c:pt idx="81">
                  <c:v>34638.0</c:v>
                </c:pt>
                <c:pt idx="82">
                  <c:v>34668.0</c:v>
                </c:pt>
                <c:pt idx="83">
                  <c:v>34699.0</c:v>
                </c:pt>
                <c:pt idx="84">
                  <c:v>34730.0</c:v>
                </c:pt>
                <c:pt idx="85">
                  <c:v>34758.0</c:v>
                </c:pt>
                <c:pt idx="86">
                  <c:v>34789.0</c:v>
                </c:pt>
                <c:pt idx="87">
                  <c:v>34819.0</c:v>
                </c:pt>
                <c:pt idx="88">
                  <c:v>34850.0</c:v>
                </c:pt>
                <c:pt idx="89">
                  <c:v>34880.0</c:v>
                </c:pt>
                <c:pt idx="90">
                  <c:v>34911.0</c:v>
                </c:pt>
                <c:pt idx="91">
                  <c:v>34942.0</c:v>
                </c:pt>
                <c:pt idx="92">
                  <c:v>34972.0</c:v>
                </c:pt>
                <c:pt idx="93">
                  <c:v>35003.0</c:v>
                </c:pt>
                <c:pt idx="94">
                  <c:v>35033.0</c:v>
                </c:pt>
                <c:pt idx="95">
                  <c:v>35064.0</c:v>
                </c:pt>
                <c:pt idx="96">
                  <c:v>35095.0</c:v>
                </c:pt>
                <c:pt idx="97">
                  <c:v>35124.0</c:v>
                </c:pt>
                <c:pt idx="98">
                  <c:v>35155.0</c:v>
                </c:pt>
                <c:pt idx="99">
                  <c:v>35185.0</c:v>
                </c:pt>
                <c:pt idx="100">
                  <c:v>35216.0</c:v>
                </c:pt>
                <c:pt idx="101">
                  <c:v>35246.0</c:v>
                </c:pt>
                <c:pt idx="102">
                  <c:v>35277.0</c:v>
                </c:pt>
                <c:pt idx="103">
                  <c:v>35308.0</c:v>
                </c:pt>
                <c:pt idx="104">
                  <c:v>35338.0</c:v>
                </c:pt>
                <c:pt idx="105">
                  <c:v>35369.0</c:v>
                </c:pt>
                <c:pt idx="106">
                  <c:v>35399.0</c:v>
                </c:pt>
                <c:pt idx="107">
                  <c:v>35430.0</c:v>
                </c:pt>
                <c:pt idx="108">
                  <c:v>35461.0</c:v>
                </c:pt>
                <c:pt idx="109">
                  <c:v>35489.0</c:v>
                </c:pt>
                <c:pt idx="110">
                  <c:v>35520.0</c:v>
                </c:pt>
                <c:pt idx="111">
                  <c:v>35550.0</c:v>
                </c:pt>
                <c:pt idx="112">
                  <c:v>35581.0</c:v>
                </c:pt>
                <c:pt idx="113">
                  <c:v>35611.0</c:v>
                </c:pt>
                <c:pt idx="114">
                  <c:v>35642.0</c:v>
                </c:pt>
                <c:pt idx="115">
                  <c:v>35673.0</c:v>
                </c:pt>
                <c:pt idx="116">
                  <c:v>35703.0</c:v>
                </c:pt>
                <c:pt idx="117">
                  <c:v>35734.0</c:v>
                </c:pt>
                <c:pt idx="118">
                  <c:v>35764.0</c:v>
                </c:pt>
                <c:pt idx="119">
                  <c:v>35795.0</c:v>
                </c:pt>
                <c:pt idx="120">
                  <c:v>35826.0</c:v>
                </c:pt>
                <c:pt idx="121">
                  <c:v>35854.0</c:v>
                </c:pt>
                <c:pt idx="122">
                  <c:v>35885.0</c:v>
                </c:pt>
                <c:pt idx="123">
                  <c:v>35915.0</c:v>
                </c:pt>
                <c:pt idx="124">
                  <c:v>35946.0</c:v>
                </c:pt>
                <c:pt idx="125">
                  <c:v>35976.0</c:v>
                </c:pt>
                <c:pt idx="126">
                  <c:v>36007.0</c:v>
                </c:pt>
                <c:pt idx="127">
                  <c:v>36038.0</c:v>
                </c:pt>
                <c:pt idx="128">
                  <c:v>36068.0</c:v>
                </c:pt>
                <c:pt idx="129">
                  <c:v>36099.0</c:v>
                </c:pt>
                <c:pt idx="130">
                  <c:v>36129.0</c:v>
                </c:pt>
                <c:pt idx="131">
                  <c:v>36160.0</c:v>
                </c:pt>
                <c:pt idx="132">
                  <c:v>36191.0</c:v>
                </c:pt>
                <c:pt idx="133">
                  <c:v>36219.0</c:v>
                </c:pt>
                <c:pt idx="134">
                  <c:v>36250.0</c:v>
                </c:pt>
                <c:pt idx="135">
                  <c:v>36280.0</c:v>
                </c:pt>
                <c:pt idx="136">
                  <c:v>36311.0</c:v>
                </c:pt>
                <c:pt idx="137">
                  <c:v>36341.0</c:v>
                </c:pt>
                <c:pt idx="138">
                  <c:v>36372.0</c:v>
                </c:pt>
                <c:pt idx="139">
                  <c:v>36403.0</c:v>
                </c:pt>
                <c:pt idx="140">
                  <c:v>36433.0</c:v>
                </c:pt>
                <c:pt idx="141">
                  <c:v>36464.0</c:v>
                </c:pt>
                <c:pt idx="142">
                  <c:v>36494.0</c:v>
                </c:pt>
                <c:pt idx="143">
                  <c:v>36525.0</c:v>
                </c:pt>
                <c:pt idx="144">
                  <c:v>36556.0</c:v>
                </c:pt>
                <c:pt idx="145">
                  <c:v>36585.0</c:v>
                </c:pt>
                <c:pt idx="146">
                  <c:v>36616.0</c:v>
                </c:pt>
                <c:pt idx="147">
                  <c:v>36646.0</c:v>
                </c:pt>
                <c:pt idx="148">
                  <c:v>36677.0</c:v>
                </c:pt>
                <c:pt idx="149">
                  <c:v>36707.0</c:v>
                </c:pt>
                <c:pt idx="150">
                  <c:v>36738.0</c:v>
                </c:pt>
                <c:pt idx="151">
                  <c:v>36769.0</c:v>
                </c:pt>
                <c:pt idx="152">
                  <c:v>36799.0</c:v>
                </c:pt>
                <c:pt idx="153">
                  <c:v>36830.0</c:v>
                </c:pt>
                <c:pt idx="154">
                  <c:v>36860.0</c:v>
                </c:pt>
                <c:pt idx="155">
                  <c:v>36891.0</c:v>
                </c:pt>
                <c:pt idx="156">
                  <c:v>36922.0</c:v>
                </c:pt>
                <c:pt idx="157">
                  <c:v>36950.0</c:v>
                </c:pt>
                <c:pt idx="158">
                  <c:v>36981.0</c:v>
                </c:pt>
                <c:pt idx="159">
                  <c:v>37011.0</c:v>
                </c:pt>
                <c:pt idx="160">
                  <c:v>37042.0</c:v>
                </c:pt>
                <c:pt idx="161">
                  <c:v>37072.0</c:v>
                </c:pt>
                <c:pt idx="162">
                  <c:v>37103.0</c:v>
                </c:pt>
                <c:pt idx="163">
                  <c:v>37134.0</c:v>
                </c:pt>
                <c:pt idx="164">
                  <c:v>37164.0</c:v>
                </c:pt>
                <c:pt idx="165">
                  <c:v>37195.0</c:v>
                </c:pt>
                <c:pt idx="166">
                  <c:v>37225.0</c:v>
                </c:pt>
                <c:pt idx="167">
                  <c:v>37256.0</c:v>
                </c:pt>
                <c:pt idx="168">
                  <c:v>37287.0</c:v>
                </c:pt>
                <c:pt idx="169">
                  <c:v>37315.0</c:v>
                </c:pt>
                <c:pt idx="170">
                  <c:v>37346.0</c:v>
                </c:pt>
                <c:pt idx="171">
                  <c:v>37376.0</c:v>
                </c:pt>
                <c:pt idx="172">
                  <c:v>37407.0</c:v>
                </c:pt>
                <c:pt idx="173">
                  <c:v>37437.0</c:v>
                </c:pt>
                <c:pt idx="174">
                  <c:v>37468.0</c:v>
                </c:pt>
                <c:pt idx="175">
                  <c:v>37499.0</c:v>
                </c:pt>
                <c:pt idx="176">
                  <c:v>37529.0</c:v>
                </c:pt>
                <c:pt idx="177">
                  <c:v>37560.0</c:v>
                </c:pt>
                <c:pt idx="178">
                  <c:v>37590.0</c:v>
                </c:pt>
                <c:pt idx="179">
                  <c:v>37621.0</c:v>
                </c:pt>
                <c:pt idx="180">
                  <c:v>37652.0</c:v>
                </c:pt>
                <c:pt idx="181">
                  <c:v>37680.0</c:v>
                </c:pt>
                <c:pt idx="182">
                  <c:v>37711.0</c:v>
                </c:pt>
                <c:pt idx="183">
                  <c:v>37741.0</c:v>
                </c:pt>
                <c:pt idx="184">
                  <c:v>37772.0</c:v>
                </c:pt>
                <c:pt idx="185">
                  <c:v>37802.0</c:v>
                </c:pt>
                <c:pt idx="186">
                  <c:v>37833.0</c:v>
                </c:pt>
                <c:pt idx="187">
                  <c:v>37864.0</c:v>
                </c:pt>
                <c:pt idx="188">
                  <c:v>37894.0</c:v>
                </c:pt>
                <c:pt idx="189">
                  <c:v>37925.0</c:v>
                </c:pt>
                <c:pt idx="190">
                  <c:v>37955.0</c:v>
                </c:pt>
                <c:pt idx="191">
                  <c:v>37986.0</c:v>
                </c:pt>
                <c:pt idx="192">
                  <c:v>38017.0</c:v>
                </c:pt>
                <c:pt idx="193">
                  <c:v>38046.0</c:v>
                </c:pt>
                <c:pt idx="194">
                  <c:v>38077.0</c:v>
                </c:pt>
                <c:pt idx="195">
                  <c:v>38107.0</c:v>
                </c:pt>
                <c:pt idx="196">
                  <c:v>38138.0</c:v>
                </c:pt>
                <c:pt idx="197">
                  <c:v>38168.0</c:v>
                </c:pt>
                <c:pt idx="198">
                  <c:v>38199.0</c:v>
                </c:pt>
                <c:pt idx="199">
                  <c:v>38230.0</c:v>
                </c:pt>
                <c:pt idx="200">
                  <c:v>38260.0</c:v>
                </c:pt>
                <c:pt idx="201">
                  <c:v>38291.0</c:v>
                </c:pt>
                <c:pt idx="202">
                  <c:v>38321.0</c:v>
                </c:pt>
                <c:pt idx="203">
                  <c:v>38352.0</c:v>
                </c:pt>
                <c:pt idx="204">
                  <c:v>38383.0</c:v>
                </c:pt>
                <c:pt idx="205">
                  <c:v>38411.0</c:v>
                </c:pt>
                <c:pt idx="206">
                  <c:v>38442.0</c:v>
                </c:pt>
                <c:pt idx="207">
                  <c:v>38472.0</c:v>
                </c:pt>
                <c:pt idx="208">
                  <c:v>38503.0</c:v>
                </c:pt>
                <c:pt idx="209">
                  <c:v>38533.0</c:v>
                </c:pt>
                <c:pt idx="210">
                  <c:v>38564.0</c:v>
                </c:pt>
                <c:pt idx="211">
                  <c:v>38595.0</c:v>
                </c:pt>
                <c:pt idx="212">
                  <c:v>38625.0</c:v>
                </c:pt>
                <c:pt idx="213">
                  <c:v>38656.0</c:v>
                </c:pt>
                <c:pt idx="214">
                  <c:v>38686.0</c:v>
                </c:pt>
                <c:pt idx="215">
                  <c:v>38717.0</c:v>
                </c:pt>
                <c:pt idx="216">
                  <c:v>38748.0</c:v>
                </c:pt>
                <c:pt idx="217">
                  <c:v>38776.0</c:v>
                </c:pt>
                <c:pt idx="218">
                  <c:v>38807.0</c:v>
                </c:pt>
                <c:pt idx="219">
                  <c:v>38837.0</c:v>
                </c:pt>
                <c:pt idx="220">
                  <c:v>38868.0</c:v>
                </c:pt>
                <c:pt idx="221">
                  <c:v>38898.0</c:v>
                </c:pt>
                <c:pt idx="222">
                  <c:v>38929.0</c:v>
                </c:pt>
                <c:pt idx="223">
                  <c:v>38960.0</c:v>
                </c:pt>
                <c:pt idx="224">
                  <c:v>38990.0</c:v>
                </c:pt>
                <c:pt idx="225">
                  <c:v>39021.0</c:v>
                </c:pt>
                <c:pt idx="226">
                  <c:v>39051.0</c:v>
                </c:pt>
                <c:pt idx="227">
                  <c:v>39082.0</c:v>
                </c:pt>
                <c:pt idx="228">
                  <c:v>39113.0</c:v>
                </c:pt>
                <c:pt idx="229">
                  <c:v>39141.0</c:v>
                </c:pt>
                <c:pt idx="230">
                  <c:v>39172.0</c:v>
                </c:pt>
                <c:pt idx="231">
                  <c:v>39202.0</c:v>
                </c:pt>
                <c:pt idx="232">
                  <c:v>39233.0</c:v>
                </c:pt>
                <c:pt idx="233">
                  <c:v>39263.0</c:v>
                </c:pt>
                <c:pt idx="234">
                  <c:v>39294.0</c:v>
                </c:pt>
                <c:pt idx="235">
                  <c:v>39325.0</c:v>
                </c:pt>
                <c:pt idx="236">
                  <c:v>39355.0</c:v>
                </c:pt>
                <c:pt idx="237">
                  <c:v>39386.0</c:v>
                </c:pt>
                <c:pt idx="238">
                  <c:v>39416.0</c:v>
                </c:pt>
                <c:pt idx="239">
                  <c:v>39447.0</c:v>
                </c:pt>
                <c:pt idx="240">
                  <c:v>39478.0</c:v>
                </c:pt>
                <c:pt idx="241">
                  <c:v>39507.0</c:v>
                </c:pt>
                <c:pt idx="242">
                  <c:v>39538.0</c:v>
                </c:pt>
                <c:pt idx="243">
                  <c:v>39568.0</c:v>
                </c:pt>
                <c:pt idx="244">
                  <c:v>39599.0</c:v>
                </c:pt>
                <c:pt idx="245">
                  <c:v>39629.0</c:v>
                </c:pt>
                <c:pt idx="246">
                  <c:v>39660.0</c:v>
                </c:pt>
                <c:pt idx="247">
                  <c:v>39691.0</c:v>
                </c:pt>
                <c:pt idx="248">
                  <c:v>39721.0</c:v>
                </c:pt>
                <c:pt idx="249">
                  <c:v>39752.0</c:v>
                </c:pt>
                <c:pt idx="250">
                  <c:v>39782.0</c:v>
                </c:pt>
                <c:pt idx="251">
                  <c:v>39813.0</c:v>
                </c:pt>
                <c:pt idx="252">
                  <c:v>39844.0</c:v>
                </c:pt>
                <c:pt idx="253">
                  <c:v>39872.0</c:v>
                </c:pt>
                <c:pt idx="254">
                  <c:v>39903.0</c:v>
                </c:pt>
                <c:pt idx="255">
                  <c:v>39933.0</c:v>
                </c:pt>
                <c:pt idx="256">
                  <c:v>39964.0</c:v>
                </c:pt>
                <c:pt idx="257">
                  <c:v>39994.0</c:v>
                </c:pt>
                <c:pt idx="258">
                  <c:v>40025.0</c:v>
                </c:pt>
                <c:pt idx="259">
                  <c:v>40056.0</c:v>
                </c:pt>
                <c:pt idx="260">
                  <c:v>40086.0</c:v>
                </c:pt>
                <c:pt idx="261">
                  <c:v>40117.0</c:v>
                </c:pt>
                <c:pt idx="262">
                  <c:v>40147.0</c:v>
                </c:pt>
                <c:pt idx="263">
                  <c:v>40178.0</c:v>
                </c:pt>
                <c:pt idx="264">
                  <c:v>40209.0</c:v>
                </c:pt>
                <c:pt idx="265">
                  <c:v>40237.0</c:v>
                </c:pt>
                <c:pt idx="266">
                  <c:v>40268.0</c:v>
                </c:pt>
                <c:pt idx="267">
                  <c:v>40298.0</c:v>
                </c:pt>
                <c:pt idx="268">
                  <c:v>40329.0</c:v>
                </c:pt>
                <c:pt idx="269">
                  <c:v>40359.0</c:v>
                </c:pt>
                <c:pt idx="270">
                  <c:v>40390.0</c:v>
                </c:pt>
                <c:pt idx="271">
                  <c:v>40421.0</c:v>
                </c:pt>
                <c:pt idx="272">
                  <c:v>40451.0</c:v>
                </c:pt>
                <c:pt idx="273">
                  <c:v>40482.0</c:v>
                </c:pt>
                <c:pt idx="274">
                  <c:v>40512.0</c:v>
                </c:pt>
                <c:pt idx="275">
                  <c:v>40543.0</c:v>
                </c:pt>
                <c:pt idx="276">
                  <c:v>40574.0</c:v>
                </c:pt>
                <c:pt idx="277">
                  <c:v>40602.0</c:v>
                </c:pt>
                <c:pt idx="278">
                  <c:v>40633.0</c:v>
                </c:pt>
                <c:pt idx="279">
                  <c:v>40663.0</c:v>
                </c:pt>
                <c:pt idx="280">
                  <c:v>40694.0</c:v>
                </c:pt>
                <c:pt idx="281">
                  <c:v>40724.0</c:v>
                </c:pt>
                <c:pt idx="282">
                  <c:v>40755.0</c:v>
                </c:pt>
                <c:pt idx="283">
                  <c:v>40786.0</c:v>
                </c:pt>
                <c:pt idx="284">
                  <c:v>40816.0</c:v>
                </c:pt>
                <c:pt idx="285">
                  <c:v>40847.0</c:v>
                </c:pt>
                <c:pt idx="286">
                  <c:v>40877.0</c:v>
                </c:pt>
                <c:pt idx="287">
                  <c:v>40908.0</c:v>
                </c:pt>
                <c:pt idx="288">
                  <c:v>40939.0</c:v>
                </c:pt>
                <c:pt idx="289">
                  <c:v>40968.0</c:v>
                </c:pt>
                <c:pt idx="290">
                  <c:v>40999.0</c:v>
                </c:pt>
                <c:pt idx="291">
                  <c:v>41029.0</c:v>
                </c:pt>
                <c:pt idx="292">
                  <c:v>41060.0</c:v>
                </c:pt>
                <c:pt idx="293">
                  <c:v>41090.0</c:v>
                </c:pt>
                <c:pt idx="294">
                  <c:v>41121.0</c:v>
                </c:pt>
                <c:pt idx="295">
                  <c:v>41152.0</c:v>
                </c:pt>
                <c:pt idx="296">
                  <c:v>41182.0</c:v>
                </c:pt>
                <c:pt idx="297">
                  <c:v>41213.0</c:v>
                </c:pt>
                <c:pt idx="298">
                  <c:v>41243.0</c:v>
                </c:pt>
                <c:pt idx="299">
                  <c:v>41274.0</c:v>
                </c:pt>
                <c:pt idx="300">
                  <c:v>41305.0</c:v>
                </c:pt>
                <c:pt idx="301">
                  <c:v>41333.0</c:v>
                </c:pt>
                <c:pt idx="302">
                  <c:v>41364.0</c:v>
                </c:pt>
                <c:pt idx="303">
                  <c:v>41394.0</c:v>
                </c:pt>
                <c:pt idx="304">
                  <c:v>41425.0</c:v>
                </c:pt>
                <c:pt idx="305">
                  <c:v>41455.0</c:v>
                </c:pt>
                <c:pt idx="306">
                  <c:v>41486.0</c:v>
                </c:pt>
                <c:pt idx="307">
                  <c:v>41517.0</c:v>
                </c:pt>
                <c:pt idx="308">
                  <c:v>41547.0</c:v>
                </c:pt>
                <c:pt idx="309">
                  <c:v>41578.0</c:v>
                </c:pt>
                <c:pt idx="310">
                  <c:v>41608.0</c:v>
                </c:pt>
                <c:pt idx="311">
                  <c:v>41639.0</c:v>
                </c:pt>
                <c:pt idx="312">
                  <c:v>41670.0</c:v>
                </c:pt>
                <c:pt idx="313">
                  <c:v>41698.0</c:v>
                </c:pt>
                <c:pt idx="314">
                  <c:v>41729.0</c:v>
                </c:pt>
                <c:pt idx="315">
                  <c:v>41759.0</c:v>
                </c:pt>
                <c:pt idx="316">
                  <c:v>41790.0</c:v>
                </c:pt>
                <c:pt idx="317">
                  <c:v>41820.0</c:v>
                </c:pt>
                <c:pt idx="318">
                  <c:v>41851.0</c:v>
                </c:pt>
                <c:pt idx="319">
                  <c:v>41882.0</c:v>
                </c:pt>
                <c:pt idx="320">
                  <c:v>41912.0</c:v>
                </c:pt>
                <c:pt idx="321">
                  <c:v>41943.0</c:v>
                </c:pt>
                <c:pt idx="322">
                  <c:v>41973.0</c:v>
                </c:pt>
                <c:pt idx="323">
                  <c:v>42004.0</c:v>
                </c:pt>
                <c:pt idx="324">
                  <c:v>42035.0</c:v>
                </c:pt>
                <c:pt idx="325">
                  <c:v>42063.0</c:v>
                </c:pt>
                <c:pt idx="326">
                  <c:v>42094.0</c:v>
                </c:pt>
                <c:pt idx="327">
                  <c:v>42124.0</c:v>
                </c:pt>
                <c:pt idx="328">
                  <c:v>42155.0</c:v>
                </c:pt>
                <c:pt idx="329">
                  <c:v>42185.0</c:v>
                </c:pt>
                <c:pt idx="330">
                  <c:v>42216.0</c:v>
                </c:pt>
                <c:pt idx="331">
                  <c:v>42247.0</c:v>
                </c:pt>
                <c:pt idx="332">
                  <c:v>42277.0</c:v>
                </c:pt>
                <c:pt idx="333">
                  <c:v>42308.0</c:v>
                </c:pt>
                <c:pt idx="334">
                  <c:v>42338.0</c:v>
                </c:pt>
                <c:pt idx="335">
                  <c:v>42369.0</c:v>
                </c:pt>
                <c:pt idx="336">
                  <c:v>42400.0</c:v>
                </c:pt>
                <c:pt idx="337">
                  <c:v>42429.0</c:v>
                </c:pt>
                <c:pt idx="338">
                  <c:v>42460.0</c:v>
                </c:pt>
                <c:pt idx="339">
                  <c:v>42490.0</c:v>
                </c:pt>
                <c:pt idx="340">
                  <c:v>42521.0</c:v>
                </c:pt>
                <c:pt idx="341">
                  <c:v>42551.0</c:v>
                </c:pt>
                <c:pt idx="342">
                  <c:v>42582.0</c:v>
                </c:pt>
                <c:pt idx="343">
                  <c:v>42613.0</c:v>
                </c:pt>
                <c:pt idx="344">
                  <c:v>42643.0</c:v>
                </c:pt>
                <c:pt idx="345">
                  <c:v>42674.0</c:v>
                </c:pt>
                <c:pt idx="346">
                  <c:v>42704.0</c:v>
                </c:pt>
                <c:pt idx="347">
                  <c:v>42735.0</c:v>
                </c:pt>
                <c:pt idx="348">
                  <c:v>42766.0</c:v>
                </c:pt>
                <c:pt idx="349">
                  <c:v>42794.0</c:v>
                </c:pt>
                <c:pt idx="350">
                  <c:v>42825.0</c:v>
                </c:pt>
                <c:pt idx="351">
                  <c:v>42855.0</c:v>
                </c:pt>
                <c:pt idx="352">
                  <c:v>42886.0</c:v>
                </c:pt>
                <c:pt idx="353">
                  <c:v>42916.0</c:v>
                </c:pt>
                <c:pt idx="354">
                  <c:v>42947.0</c:v>
                </c:pt>
                <c:pt idx="355">
                  <c:v>42978.0</c:v>
                </c:pt>
                <c:pt idx="356">
                  <c:v>43008.0</c:v>
                </c:pt>
                <c:pt idx="357">
                  <c:v>43039.0</c:v>
                </c:pt>
                <c:pt idx="358">
                  <c:v>43069.0</c:v>
                </c:pt>
                <c:pt idx="359">
                  <c:v>43100.0</c:v>
                </c:pt>
              </c:numCache>
            </c:numRef>
          </c:cat>
          <c:val>
            <c:numRef>
              <c:f>Sheet1!$F$2:$F$361</c:f>
              <c:numCache>
                <c:formatCode>_(* #,##0_);_(* \(#,##0\);_(* "-"??_);_(@_)</c:formatCode>
                <c:ptCount val="360"/>
                <c:pt idx="0">
                  <c:v>10029.42</c:v>
                </c:pt>
                <c:pt idx="1">
                  <c:v>10075.11403752</c:v>
                </c:pt>
                <c:pt idx="2">
                  <c:v>10119.5150650834</c:v>
                </c:pt>
                <c:pt idx="3">
                  <c:v>10166.2267466238</c:v>
                </c:pt>
                <c:pt idx="4">
                  <c:v>10217.5966903745</c:v>
                </c:pt>
                <c:pt idx="5">
                  <c:v>10267.1826871129</c:v>
                </c:pt>
                <c:pt idx="6">
                  <c:v>10319.2578377019</c:v>
                </c:pt>
                <c:pt idx="7">
                  <c:v>10380.5335907422</c:v>
                </c:pt>
                <c:pt idx="8">
                  <c:v>10444.5503413963</c:v>
                </c:pt>
                <c:pt idx="9">
                  <c:v>10508.2725430291</c:v>
                </c:pt>
                <c:pt idx="10">
                  <c:v>10567.7703821678</c:v>
                </c:pt>
                <c:pt idx="11">
                  <c:v>10634.7806141611</c:v>
                </c:pt>
                <c:pt idx="12">
                  <c:v>10693.4207944676</c:v>
                </c:pt>
                <c:pt idx="13">
                  <c:v>10758.9821573584</c:v>
                </c:pt>
                <c:pt idx="14">
                  <c:v>10831.1318917057</c:v>
                </c:pt>
                <c:pt idx="15">
                  <c:v>10904.2203697109</c:v>
                </c:pt>
                <c:pt idx="16">
                  <c:v>10990.0692966817</c:v>
                </c:pt>
                <c:pt idx="17">
                  <c:v>11068.021858203</c:v>
                </c:pt>
                <c:pt idx="18">
                  <c:v>11144.9999502268</c:v>
                </c:pt>
                <c:pt idx="19">
                  <c:v>11227.3837898589</c:v>
                </c:pt>
                <c:pt idx="20">
                  <c:v>11300.8670167635</c:v>
                </c:pt>
                <c:pt idx="21">
                  <c:v>11377.3173821319</c:v>
                </c:pt>
                <c:pt idx="22">
                  <c:v>11455.4340432777</c:v>
                </c:pt>
                <c:pt idx="23">
                  <c:v>11524.9570724863</c:v>
                </c:pt>
                <c:pt idx="24">
                  <c:v>11590.3035790873</c:v>
                </c:pt>
                <c:pt idx="25">
                  <c:v>11656.1249131129</c:v>
                </c:pt>
                <c:pt idx="26">
                  <c:v>11731.2020136783</c:v>
                </c:pt>
                <c:pt idx="27">
                  <c:v>11811.8305651183</c:v>
                </c:pt>
                <c:pt idx="28">
                  <c:v>11891.8084698747</c:v>
                </c:pt>
                <c:pt idx="29">
                  <c:v>11966.1441646199</c:v>
                </c:pt>
                <c:pt idx="30">
                  <c:v>12047.16692675859</c:v>
                </c:pt>
                <c:pt idx="31">
                  <c:v>12126.3409078012</c:v>
                </c:pt>
                <c:pt idx="32">
                  <c:v>12198.9049317935</c:v>
                </c:pt>
                <c:pt idx="33">
                  <c:v>12282.0770656185</c:v>
                </c:pt>
                <c:pt idx="34">
                  <c:v>12351.4830831163</c:v>
                </c:pt>
                <c:pt idx="35">
                  <c:v>12425.45611530109</c:v>
                </c:pt>
                <c:pt idx="36">
                  <c:v>12489.78270161</c:v>
                </c:pt>
                <c:pt idx="37">
                  <c:v>12549.3214957485</c:v>
                </c:pt>
                <c:pt idx="38">
                  <c:v>12604.4255664364</c:v>
                </c:pt>
                <c:pt idx="39">
                  <c:v>12671.6701768333</c:v>
                </c:pt>
                <c:pt idx="40">
                  <c:v>12731.4931317381</c:v>
                </c:pt>
                <c:pt idx="41">
                  <c:v>12784.5961895906</c:v>
                </c:pt>
                <c:pt idx="42">
                  <c:v>12847.0412712191</c:v>
                </c:pt>
                <c:pt idx="43">
                  <c:v>12906.2674161835</c:v>
                </c:pt>
                <c:pt idx="44">
                  <c:v>12965.0980549467</c:v>
                </c:pt>
                <c:pt idx="45">
                  <c:v>13020.147861288</c:v>
                </c:pt>
                <c:pt idx="46">
                  <c:v>13071.1269482241</c:v>
                </c:pt>
                <c:pt idx="47">
                  <c:v>13120.6939687245</c:v>
                </c:pt>
                <c:pt idx="48">
                  <c:v>13165.1862419724</c:v>
                </c:pt>
                <c:pt idx="49">
                  <c:v>13202.4121225902</c:v>
                </c:pt>
                <c:pt idx="50">
                  <c:v>13246.9834659161</c:v>
                </c:pt>
                <c:pt idx="51">
                  <c:v>13290.0202658001</c:v>
                </c:pt>
                <c:pt idx="52">
                  <c:v>13326.6794577013</c:v>
                </c:pt>
                <c:pt idx="53">
                  <c:v>13369.3434893172</c:v>
                </c:pt>
                <c:pt idx="54">
                  <c:v>13410.4809592338</c:v>
                </c:pt>
                <c:pt idx="55">
                  <c:v>13445.4139210845</c:v>
                </c:pt>
                <c:pt idx="56">
                  <c:v>13480.0049374793</c:v>
                </c:pt>
                <c:pt idx="57">
                  <c:v>13510.8215767669</c:v>
                </c:pt>
                <c:pt idx="58">
                  <c:v>13542.517964186</c:v>
                </c:pt>
                <c:pt idx="59">
                  <c:v>13580.7457838953</c:v>
                </c:pt>
                <c:pt idx="60">
                  <c:v>13612.4554672261</c:v>
                </c:pt>
                <c:pt idx="61">
                  <c:v>13642.5281038443</c:v>
                </c:pt>
                <c:pt idx="62">
                  <c:v>13677.1460189078</c:v>
                </c:pt>
                <c:pt idx="63">
                  <c:v>13709.5841061208</c:v>
                </c:pt>
                <c:pt idx="64">
                  <c:v>13739.3064844629</c:v>
                </c:pt>
                <c:pt idx="65">
                  <c:v>13774.1782182511</c:v>
                </c:pt>
                <c:pt idx="66">
                  <c:v>13807.2610394957</c:v>
                </c:pt>
                <c:pt idx="67">
                  <c:v>13841.8413247691</c:v>
                </c:pt>
                <c:pt idx="68">
                  <c:v>13877.30412224319</c:v>
                </c:pt>
                <c:pt idx="69">
                  <c:v>13907.9701888925</c:v>
                </c:pt>
                <c:pt idx="70">
                  <c:v>13942.6149426331</c:v>
                </c:pt>
                <c:pt idx="71">
                  <c:v>13974.1726572942</c:v>
                </c:pt>
                <c:pt idx="72">
                  <c:v>14009.1528062899</c:v>
                </c:pt>
                <c:pt idx="73">
                  <c:v>14038.8480074934</c:v>
                </c:pt>
                <c:pt idx="74">
                  <c:v>14076.6812989888</c:v>
                </c:pt>
                <c:pt idx="75">
                  <c:v>14114.8431819904</c:v>
                </c:pt>
                <c:pt idx="76">
                  <c:v>14159.3049380137</c:v>
                </c:pt>
                <c:pt idx="77">
                  <c:v>14203.4536508104</c:v>
                </c:pt>
                <c:pt idx="78">
                  <c:v>14242.5301924945</c:v>
                </c:pt>
                <c:pt idx="79">
                  <c:v>14295.0480983263</c:v>
                </c:pt>
                <c:pt idx="80">
                  <c:v>14347.3551088229</c:v>
                </c:pt>
                <c:pt idx="81">
                  <c:v>14402.4561261183</c:v>
                </c:pt>
                <c:pt idx="82">
                  <c:v>14455.6083904518</c:v>
                </c:pt>
                <c:pt idx="83">
                  <c:v>14519.6452900606</c:v>
                </c:pt>
                <c:pt idx="84">
                  <c:v>14579.9816760635</c:v>
                </c:pt>
                <c:pt idx="85">
                  <c:v>14638.0537430792</c:v>
                </c:pt>
                <c:pt idx="86">
                  <c:v>14705.6669133185</c:v>
                </c:pt>
                <c:pt idx="87">
                  <c:v>14771.1071310828</c:v>
                </c:pt>
                <c:pt idx="88">
                  <c:v>14850.2093639912</c:v>
                </c:pt>
                <c:pt idx="89">
                  <c:v>14920.2206760377</c:v>
                </c:pt>
                <c:pt idx="90">
                  <c:v>14987.6914059568</c:v>
                </c:pt>
                <c:pt idx="91">
                  <c:v>15057.5969962125</c:v>
                </c:pt>
                <c:pt idx="92">
                  <c:v>15122.4771701497</c:v>
                </c:pt>
                <c:pt idx="93">
                  <c:v>15193.7645275298</c:v>
                </c:pt>
                <c:pt idx="94">
                  <c:v>15257.59353231</c:v>
                </c:pt>
                <c:pt idx="95">
                  <c:v>15332.0841554534</c:v>
                </c:pt>
                <c:pt idx="96">
                  <c:v>15397.6702118452</c:v>
                </c:pt>
                <c:pt idx="97">
                  <c:v>15457.8504661012</c:v>
                </c:pt>
                <c:pt idx="98">
                  <c:v>15518.7961331339</c:v>
                </c:pt>
                <c:pt idx="99">
                  <c:v>15589.8613562663</c:v>
                </c:pt>
                <c:pt idx="100">
                  <c:v>15655.8438854706</c:v>
                </c:pt>
                <c:pt idx="101">
                  <c:v>15718.45943309049</c:v>
                </c:pt>
                <c:pt idx="102">
                  <c:v>15789.1422014693</c:v>
                </c:pt>
                <c:pt idx="103">
                  <c:v>15854.2266245379</c:v>
                </c:pt>
                <c:pt idx="104">
                  <c:v>15923.5841097523</c:v>
                </c:pt>
                <c:pt idx="105">
                  <c:v>15991.1956478823</c:v>
                </c:pt>
                <c:pt idx="106">
                  <c:v>16056.2462326583</c:v>
                </c:pt>
                <c:pt idx="107">
                  <c:v>16130.4373296256</c:v>
                </c:pt>
                <c:pt idx="108">
                  <c:v>16203.0823671833</c:v>
                </c:pt>
                <c:pt idx="109">
                  <c:v>16265.6116823465</c:v>
                </c:pt>
                <c:pt idx="110">
                  <c:v>16335.4106751978</c:v>
                </c:pt>
                <c:pt idx="111">
                  <c:v>16405.7803573044</c:v>
                </c:pt>
                <c:pt idx="112">
                  <c:v>16486.7297587434</c:v>
                </c:pt>
                <c:pt idx="113">
                  <c:v>16547.60700837759</c:v>
                </c:pt>
                <c:pt idx="114">
                  <c:v>16618.5863138793</c:v>
                </c:pt>
                <c:pt idx="115">
                  <c:v>16686.858790174</c:v>
                </c:pt>
                <c:pt idx="116">
                  <c:v>16760.9551179459</c:v>
                </c:pt>
                <c:pt idx="117">
                  <c:v>16831.6545027289</c:v>
                </c:pt>
                <c:pt idx="118">
                  <c:v>16897.6329052141</c:v>
                </c:pt>
                <c:pt idx="119">
                  <c:v>16978.1788519834</c:v>
                </c:pt>
                <c:pt idx="120">
                  <c:v>17050.9592112682</c:v>
                </c:pt>
                <c:pt idx="121">
                  <c:v>17117.5824241944</c:v>
                </c:pt>
                <c:pt idx="122">
                  <c:v>17185.1232691655</c:v>
                </c:pt>
                <c:pt idx="123">
                  <c:v>17259.0674175681</c:v>
                </c:pt>
                <c:pt idx="124">
                  <c:v>17328.7336431991</c:v>
                </c:pt>
                <c:pt idx="125">
                  <c:v>17399.5960336862</c:v>
                </c:pt>
                <c:pt idx="126">
                  <c:v>17469.2344368919</c:v>
                </c:pt>
                <c:pt idx="127">
                  <c:v>17544.4639480709</c:v>
                </c:pt>
                <c:pt idx="128">
                  <c:v>17624.7719773468</c:v>
                </c:pt>
                <c:pt idx="129">
                  <c:v>17681.9203004833</c:v>
                </c:pt>
                <c:pt idx="130">
                  <c:v>17736.0941679</c:v>
                </c:pt>
                <c:pt idx="131">
                  <c:v>17802.6258043426</c:v>
                </c:pt>
                <c:pt idx="132">
                  <c:v>17865.63463785189</c:v>
                </c:pt>
                <c:pt idx="133">
                  <c:v>17929.0379886182</c:v>
                </c:pt>
                <c:pt idx="134">
                  <c:v>18005.3905897965</c:v>
                </c:pt>
                <c:pt idx="135">
                  <c:v>18072.21399589241</c:v>
                </c:pt>
                <c:pt idx="136">
                  <c:v>18133.6992823492</c:v>
                </c:pt>
                <c:pt idx="137">
                  <c:v>18205.39811594171</c:v>
                </c:pt>
                <c:pt idx="138">
                  <c:v>18274.6896817108</c:v>
                </c:pt>
                <c:pt idx="139">
                  <c:v>18345.6813687173</c:v>
                </c:pt>
                <c:pt idx="140">
                  <c:v>18416.7011704319</c:v>
                </c:pt>
                <c:pt idx="141">
                  <c:v>18488.281362871</c:v>
                </c:pt>
                <c:pt idx="142">
                  <c:v>18555.2496156236</c:v>
                </c:pt>
                <c:pt idx="143">
                  <c:v>18636.4715097661</c:v>
                </c:pt>
                <c:pt idx="144">
                  <c:v>18713.3805003926</c:v>
                </c:pt>
                <c:pt idx="145">
                  <c:v>18794.1081525333</c:v>
                </c:pt>
                <c:pt idx="146">
                  <c:v>18882.0645786871</c:v>
                </c:pt>
                <c:pt idx="147">
                  <c:v>18968.8257772197</c:v>
                </c:pt>
                <c:pt idx="148">
                  <c:v>19064.43434978461</c:v>
                </c:pt>
                <c:pt idx="149">
                  <c:v>19140.3908691211</c:v>
                </c:pt>
                <c:pt idx="150">
                  <c:v>19232.2743154883</c:v>
                </c:pt>
                <c:pt idx="151">
                  <c:v>19329.31267877449</c:v>
                </c:pt>
                <c:pt idx="152">
                  <c:v>19427.5616421894</c:v>
                </c:pt>
                <c:pt idx="153">
                  <c:v>19536.6085456871</c:v>
                </c:pt>
                <c:pt idx="154">
                  <c:v>19635.721668161</c:v>
                </c:pt>
                <c:pt idx="155">
                  <c:v>19734.76032111091</c:v>
                </c:pt>
                <c:pt idx="156">
                  <c:v>19841.0083237277</c:v>
                </c:pt>
                <c:pt idx="157">
                  <c:v>19915.48154847079</c:v>
                </c:pt>
                <c:pt idx="158">
                  <c:v>19998.3618164829</c:v>
                </c:pt>
                <c:pt idx="159">
                  <c:v>20077.035371869</c:v>
                </c:pt>
                <c:pt idx="160">
                  <c:v>20141.9042731555</c:v>
                </c:pt>
                <c:pt idx="161">
                  <c:v>20198.4989957822</c:v>
                </c:pt>
                <c:pt idx="162">
                  <c:v>20259.5489589969</c:v>
                </c:pt>
                <c:pt idx="163">
                  <c:v>20322.1084202274</c:v>
                </c:pt>
                <c:pt idx="164">
                  <c:v>20378.4738201418</c:v>
                </c:pt>
                <c:pt idx="165">
                  <c:v>20424.18885046251</c:v>
                </c:pt>
                <c:pt idx="166">
                  <c:v>20459.8168054932</c:v>
                </c:pt>
                <c:pt idx="167">
                  <c:v>20489.76179336981</c:v>
                </c:pt>
                <c:pt idx="168">
                  <c:v>20518.4740965708</c:v>
                </c:pt>
                <c:pt idx="169">
                  <c:v>20545.0085872725</c:v>
                </c:pt>
                <c:pt idx="170">
                  <c:v>20572.4978087623</c:v>
                </c:pt>
                <c:pt idx="171">
                  <c:v>20604.0909936472</c:v>
                </c:pt>
                <c:pt idx="172">
                  <c:v>20633.9236569969</c:v>
                </c:pt>
                <c:pt idx="173">
                  <c:v>20660.6487149174</c:v>
                </c:pt>
                <c:pt idx="174">
                  <c:v>20692.6024742199</c:v>
                </c:pt>
                <c:pt idx="175">
                  <c:v>20721.3258757144</c:v>
                </c:pt>
                <c:pt idx="176">
                  <c:v>20751.1272865888</c:v>
                </c:pt>
                <c:pt idx="177">
                  <c:v>20779.3093925567</c:v>
                </c:pt>
                <c:pt idx="178">
                  <c:v>20803.656509372</c:v>
                </c:pt>
                <c:pt idx="179">
                  <c:v>20827.1625608619</c:v>
                </c:pt>
                <c:pt idx="180">
                  <c:v>20847.4023974386</c:v>
                </c:pt>
                <c:pt idx="181">
                  <c:v>20865.5250443427</c:v>
                </c:pt>
                <c:pt idx="182">
                  <c:v>20886.5679263499</c:v>
                </c:pt>
                <c:pt idx="183">
                  <c:v>20907.0012557523</c:v>
                </c:pt>
                <c:pt idx="184">
                  <c:v>20925.6816613743</c:v>
                </c:pt>
                <c:pt idx="185">
                  <c:v>20946.2432361747</c:v>
                </c:pt>
                <c:pt idx="186">
                  <c:v>20960.4112750997</c:v>
                </c:pt>
                <c:pt idx="187">
                  <c:v>20974.9892411415</c:v>
                </c:pt>
                <c:pt idx="188">
                  <c:v>20992.8116894997</c:v>
                </c:pt>
                <c:pt idx="189">
                  <c:v>21007.6053238973</c:v>
                </c:pt>
                <c:pt idx="190">
                  <c:v>21022.697187562</c:v>
                </c:pt>
                <c:pt idx="191">
                  <c:v>21039.9063674797</c:v>
                </c:pt>
                <c:pt idx="192">
                  <c:v>21054.52279043321</c:v>
                </c:pt>
                <c:pt idx="193">
                  <c:v>21067.6334417748</c:v>
                </c:pt>
                <c:pt idx="194">
                  <c:v>21085.85483793859</c:v>
                </c:pt>
                <c:pt idx="195">
                  <c:v>21102.68556727029</c:v>
                </c:pt>
                <c:pt idx="196">
                  <c:v>21115.5560951977</c:v>
                </c:pt>
                <c:pt idx="197">
                  <c:v>21133.21925787139</c:v>
                </c:pt>
                <c:pt idx="198">
                  <c:v>21153.6550808937</c:v>
                </c:pt>
                <c:pt idx="199">
                  <c:v>21176.96429342741</c:v>
                </c:pt>
                <c:pt idx="200">
                  <c:v>21201.2585068648</c:v>
                </c:pt>
                <c:pt idx="201">
                  <c:v>21225.1290038177</c:v>
                </c:pt>
                <c:pt idx="202">
                  <c:v>21257.8815003834</c:v>
                </c:pt>
                <c:pt idx="203">
                  <c:v>21292.927243825</c:v>
                </c:pt>
                <c:pt idx="204">
                  <c:v>21327.8412566267</c:v>
                </c:pt>
                <c:pt idx="205">
                  <c:v>21362.93195384619</c:v>
                </c:pt>
                <c:pt idx="206">
                  <c:v>21408.1893251904</c:v>
                </c:pt>
                <c:pt idx="207">
                  <c:v>21452.2174073566</c:v>
                </c:pt>
                <c:pt idx="208">
                  <c:v>21503.4860617385</c:v>
                </c:pt>
                <c:pt idx="209">
                  <c:v>21552.247366732</c:v>
                </c:pt>
                <c:pt idx="210">
                  <c:v>21603.4274885538</c:v>
                </c:pt>
                <c:pt idx="211">
                  <c:v>21668.6071896295</c:v>
                </c:pt>
                <c:pt idx="212">
                  <c:v>21730.47539687739</c:v>
                </c:pt>
                <c:pt idx="213">
                  <c:v>21789.8452287092</c:v>
                </c:pt>
                <c:pt idx="214">
                  <c:v>21858.2653427273</c:v>
                </c:pt>
                <c:pt idx="215">
                  <c:v>21927.3571336492</c:v>
                </c:pt>
                <c:pt idx="216">
                  <c:v>22004.0919199384</c:v>
                </c:pt>
                <c:pt idx="217">
                  <c:v>22078.0476728813</c:v>
                </c:pt>
                <c:pt idx="218">
                  <c:v>22159.0211205263</c:v>
                </c:pt>
                <c:pt idx="219">
                  <c:v>22238.0003036041</c:v>
                </c:pt>
                <c:pt idx="220">
                  <c:v>22333.8683229129</c:v>
                </c:pt>
                <c:pt idx="221">
                  <c:v>22422.4042437186</c:v>
                </c:pt>
                <c:pt idx="222">
                  <c:v>22511.5759031555</c:v>
                </c:pt>
                <c:pt idx="223">
                  <c:v>22606.6715532432</c:v>
                </c:pt>
                <c:pt idx="224">
                  <c:v>22698.9339011863</c:v>
                </c:pt>
                <c:pt idx="225">
                  <c:v>22791.0461749573</c:v>
                </c:pt>
                <c:pt idx="226">
                  <c:v>22887.4591375912</c:v>
                </c:pt>
                <c:pt idx="227">
                  <c:v>22979.7894364982</c:v>
                </c:pt>
                <c:pt idx="228">
                  <c:v>23081.9208126697</c:v>
                </c:pt>
                <c:pt idx="229">
                  <c:v>23170.49075921211</c:v>
                </c:pt>
                <c:pt idx="230">
                  <c:v>23269.0186370675</c:v>
                </c:pt>
                <c:pt idx="231">
                  <c:v>23370.525077068</c:v>
                </c:pt>
                <c:pt idx="232">
                  <c:v>23465.3930495133</c:v>
                </c:pt>
                <c:pt idx="233">
                  <c:v>23558.7923534683</c:v>
                </c:pt>
                <c:pt idx="234">
                  <c:v>23652.01920656949</c:v>
                </c:pt>
                <c:pt idx="235">
                  <c:v>23750.882281651</c:v>
                </c:pt>
                <c:pt idx="236">
                  <c:v>23827.6997602145</c:v>
                </c:pt>
                <c:pt idx="237">
                  <c:v>23904.3463220332</c:v>
                </c:pt>
                <c:pt idx="238">
                  <c:v>23985.87926646839</c:v>
                </c:pt>
                <c:pt idx="239">
                  <c:v>24051.161634068</c:v>
                </c:pt>
                <c:pt idx="240">
                  <c:v>24102.8427701872</c:v>
                </c:pt>
                <c:pt idx="241">
                  <c:v>24134.79349856341</c:v>
                </c:pt>
                <c:pt idx="242">
                  <c:v>24176.071235884</c:v>
                </c:pt>
                <c:pt idx="243">
                  <c:v>24218.5582634739</c:v>
                </c:pt>
                <c:pt idx="244">
                  <c:v>24261.7762806951</c:v>
                </c:pt>
                <c:pt idx="245">
                  <c:v>24303.9772143577</c:v>
                </c:pt>
                <c:pt idx="246">
                  <c:v>24341.0772355755</c:v>
                </c:pt>
                <c:pt idx="247">
                  <c:v>24371.863830063</c:v>
                </c:pt>
                <c:pt idx="248">
                  <c:v>24409.1430329775</c:v>
                </c:pt>
                <c:pt idx="249">
                  <c:v>24429.1438847787</c:v>
                </c:pt>
                <c:pt idx="250">
                  <c:v>24435.54920630529</c:v>
                </c:pt>
                <c:pt idx="251">
                  <c:v>24435.774013358</c:v>
                </c:pt>
                <c:pt idx="252">
                  <c:v>24435.8961922281</c:v>
                </c:pt>
                <c:pt idx="253">
                  <c:v>24439.2096997517</c:v>
                </c:pt>
                <c:pt idx="254">
                  <c:v>24443.0857584101</c:v>
                </c:pt>
                <c:pt idx="255">
                  <c:v>24446.3953522218</c:v>
                </c:pt>
                <c:pt idx="256">
                  <c:v>24446.9160604428</c:v>
                </c:pt>
                <c:pt idx="257">
                  <c:v>24448.8473668116</c:v>
                </c:pt>
                <c:pt idx="258">
                  <c:v>24452.157740745</c:v>
                </c:pt>
                <c:pt idx="259">
                  <c:v>24454.9403962959</c:v>
                </c:pt>
                <c:pt idx="260">
                  <c:v>24456.9652653608</c:v>
                </c:pt>
                <c:pt idx="261">
                  <c:v>24457.8530531999</c:v>
                </c:pt>
                <c:pt idx="262">
                  <c:v>24457.9655593239</c:v>
                </c:pt>
                <c:pt idx="263">
                  <c:v>24459.41836247819</c:v>
                </c:pt>
                <c:pt idx="264">
                  <c:v>24460.16682068001</c:v>
                </c:pt>
                <c:pt idx="265">
                  <c:v>24460.3649480313</c:v>
                </c:pt>
                <c:pt idx="266">
                  <c:v>24462.0649433952</c:v>
                </c:pt>
                <c:pt idx="267">
                  <c:v>24464.8536187987</c:v>
                </c:pt>
                <c:pt idx="268">
                  <c:v>24467.5251808139</c:v>
                </c:pt>
                <c:pt idx="269">
                  <c:v>24470.7573408903</c:v>
                </c:pt>
                <c:pt idx="270">
                  <c:v>24474.2517650386</c:v>
                </c:pt>
                <c:pt idx="271">
                  <c:v>24477.37223213859</c:v>
                </c:pt>
                <c:pt idx="272">
                  <c:v>24480.5444995799</c:v>
                </c:pt>
                <c:pt idx="273">
                  <c:v>24483.2006386581</c:v>
                </c:pt>
                <c:pt idx="274">
                  <c:v>24485.8448243271</c:v>
                </c:pt>
                <c:pt idx="275">
                  <c:v>24489.10633885769</c:v>
                </c:pt>
                <c:pt idx="276">
                  <c:v>24490.7960871951</c:v>
                </c:pt>
                <c:pt idx="277">
                  <c:v>24493.7251864071</c:v>
                </c:pt>
                <c:pt idx="278">
                  <c:v>24495.4642408953</c:v>
                </c:pt>
                <c:pt idx="279">
                  <c:v>24496.4563071971</c:v>
                </c:pt>
                <c:pt idx="280">
                  <c:v>24496.80415687669</c:v>
                </c:pt>
                <c:pt idx="281">
                  <c:v>24497.58070556841</c:v>
                </c:pt>
                <c:pt idx="282">
                  <c:v>24497.0589070994</c:v>
                </c:pt>
                <c:pt idx="283">
                  <c:v>24499.02602092961</c:v>
                </c:pt>
                <c:pt idx="284">
                  <c:v>24499.1485160597</c:v>
                </c:pt>
                <c:pt idx="285">
                  <c:v>24499.2538623984</c:v>
                </c:pt>
                <c:pt idx="286">
                  <c:v>24499.3077607569</c:v>
                </c:pt>
                <c:pt idx="287">
                  <c:v>24499.3273602031</c:v>
                </c:pt>
                <c:pt idx="288">
                  <c:v>24499.4082079834</c:v>
                </c:pt>
                <c:pt idx="289">
                  <c:v>24500.0206931886</c:v>
                </c:pt>
                <c:pt idx="290">
                  <c:v>24501.1550441467</c:v>
                </c:pt>
                <c:pt idx="291">
                  <c:v>24501.7847238313</c:v>
                </c:pt>
                <c:pt idx="292">
                  <c:v>24503.4189928724</c:v>
                </c:pt>
                <c:pt idx="293">
                  <c:v>24503.9580680902</c:v>
                </c:pt>
                <c:pt idx="294">
                  <c:v>24504.9798831416</c:v>
                </c:pt>
                <c:pt idx="295">
                  <c:v>24506.4354789467</c:v>
                </c:pt>
                <c:pt idx="296">
                  <c:v>24508.0259466093</c:v>
                </c:pt>
                <c:pt idx="297">
                  <c:v>24509.5895586647</c:v>
                </c:pt>
                <c:pt idx="298">
                  <c:v>24511.4694441838</c:v>
                </c:pt>
                <c:pt idx="299">
                  <c:v>24513.95000489161</c:v>
                </c:pt>
                <c:pt idx="300">
                  <c:v>24514.35938785669</c:v>
                </c:pt>
                <c:pt idx="301">
                  <c:v>24514.93057243039</c:v>
                </c:pt>
                <c:pt idx="302">
                  <c:v>24515.8596882991</c:v>
                </c:pt>
                <c:pt idx="303">
                  <c:v>24516.7790330374</c:v>
                </c:pt>
                <c:pt idx="304">
                  <c:v>24517.168849824</c:v>
                </c:pt>
                <c:pt idx="305">
                  <c:v>24517.58564169451</c:v>
                </c:pt>
                <c:pt idx="306">
                  <c:v>24517.700874347</c:v>
                </c:pt>
                <c:pt idx="307">
                  <c:v>24518.04902569941</c:v>
                </c:pt>
                <c:pt idx="308">
                  <c:v>24518.0122486259</c:v>
                </c:pt>
                <c:pt idx="309">
                  <c:v>24518.6938493664</c:v>
                </c:pt>
                <c:pt idx="310">
                  <c:v>24519.2038381984</c:v>
                </c:pt>
                <c:pt idx="311">
                  <c:v>24519.782491409</c:v>
                </c:pt>
                <c:pt idx="312">
                  <c:v>24520.2875989283</c:v>
                </c:pt>
                <c:pt idx="313">
                  <c:v>24521.40572404291</c:v>
                </c:pt>
                <c:pt idx="314">
                  <c:v>24522.001594202</c:v>
                </c:pt>
                <c:pt idx="315">
                  <c:v>24522.4233726294</c:v>
                </c:pt>
                <c:pt idx="316">
                  <c:v>24522.5999340777</c:v>
                </c:pt>
                <c:pt idx="317">
                  <c:v>24523.1982855161</c:v>
                </c:pt>
                <c:pt idx="318">
                  <c:v>24523.328258467</c:v>
                </c:pt>
                <c:pt idx="319">
                  <c:v>24523.2865688089</c:v>
                </c:pt>
                <c:pt idx="320">
                  <c:v>24523.4018282558</c:v>
                </c:pt>
                <c:pt idx="321">
                  <c:v>24523.7377988609</c:v>
                </c:pt>
                <c:pt idx="322">
                  <c:v>24523.6568705261</c:v>
                </c:pt>
                <c:pt idx="323">
                  <c:v>24523.7770364448</c:v>
                </c:pt>
                <c:pt idx="324">
                  <c:v>24524.0639646361</c:v>
                </c:pt>
                <c:pt idx="325">
                  <c:v>24524.0394405721</c:v>
                </c:pt>
                <c:pt idx="326">
                  <c:v>24524.4955877057</c:v>
                </c:pt>
                <c:pt idx="327">
                  <c:v>24525.17001133439</c:v>
                </c:pt>
                <c:pt idx="328">
                  <c:v>24524.9787150083</c:v>
                </c:pt>
                <c:pt idx="329">
                  <c:v>24525.0743624253</c:v>
                </c:pt>
                <c:pt idx="330">
                  <c:v>24524.8340166965</c:v>
                </c:pt>
                <c:pt idx="331">
                  <c:v>24525.64578870251</c:v>
                </c:pt>
                <c:pt idx="332">
                  <c:v>24525.8567092563</c:v>
                </c:pt>
                <c:pt idx="333">
                  <c:v>24525.3833602218</c:v>
                </c:pt>
                <c:pt idx="334">
                  <c:v>24525.9204661174</c:v>
                </c:pt>
                <c:pt idx="335">
                  <c:v>24528.4122996367</c:v>
                </c:pt>
                <c:pt idx="336">
                  <c:v>24529.8938157396</c:v>
                </c:pt>
                <c:pt idx="337">
                  <c:v>24534.8316833647</c:v>
                </c:pt>
                <c:pt idx="338">
                  <c:v>24539.8613238598</c:v>
                </c:pt>
                <c:pt idx="339">
                  <c:v>24541.5668442218</c:v>
                </c:pt>
                <c:pt idx="340">
                  <c:v>24544.722889718</c:v>
                </c:pt>
                <c:pt idx="341">
                  <c:v>24549.4894749032</c:v>
                </c:pt>
                <c:pt idx="342">
                  <c:v>24554.1317833629</c:v>
                </c:pt>
                <c:pt idx="343">
                  <c:v>24558.608001587</c:v>
                </c:pt>
                <c:pt idx="344">
                  <c:v>24563.9102050545</c:v>
                </c:pt>
                <c:pt idx="345">
                  <c:v>24567.77656452081</c:v>
                </c:pt>
                <c:pt idx="346">
                  <c:v>24571.2258803505</c:v>
                </c:pt>
                <c:pt idx="347">
                  <c:v>24577.45222898859</c:v>
                </c:pt>
                <c:pt idx="348">
                  <c:v>24586.4426610139</c:v>
                </c:pt>
                <c:pt idx="349">
                  <c:v>24595.3822915655</c:v>
                </c:pt>
                <c:pt idx="350">
                  <c:v>24603.64142093899</c:v>
                </c:pt>
                <c:pt idx="351">
                  <c:v>24617.0135000513</c:v>
                </c:pt>
                <c:pt idx="352">
                  <c:v>24632.71669296291</c:v>
                </c:pt>
                <c:pt idx="353">
                  <c:v>24647.8658137291</c:v>
                </c:pt>
                <c:pt idx="354">
                  <c:v>24665.7133333648</c:v>
                </c:pt>
                <c:pt idx="355">
                  <c:v>24683.9955600875</c:v>
                </c:pt>
                <c:pt idx="356">
                  <c:v>24707.2355419074</c:v>
                </c:pt>
                <c:pt idx="357">
                  <c:v>24731.02891328001</c:v>
                </c:pt>
                <c:pt idx="358">
                  <c:v>24751.511151426</c:v>
                </c:pt>
                <c:pt idx="359">
                  <c:v>24773.36673577271</c:v>
                </c:pt>
              </c:numCache>
            </c:numRef>
          </c:val>
          <c:smooth val="0"/>
          <c:extLst xmlns:c16r2="http://schemas.microsoft.com/office/drawing/2015/06/chart">
            <c:ext xmlns:c16="http://schemas.microsoft.com/office/drawing/2014/chart" uri="{C3380CC4-5D6E-409C-BE32-E72D297353CC}">
              <c16:uniqueId val="{00000004-00ED-437D-A08D-201CB00790E8}"/>
            </c:ext>
          </c:extLst>
        </c:ser>
        <c:dLbls>
          <c:showLegendKey val="0"/>
          <c:showVal val="0"/>
          <c:showCatName val="0"/>
          <c:showSerName val="0"/>
          <c:showPercent val="0"/>
          <c:showBubbleSize val="0"/>
        </c:dLbls>
        <c:marker val="1"/>
        <c:smooth val="0"/>
        <c:axId val="-2093283256"/>
        <c:axId val="-2093292584"/>
      </c:lineChart>
      <c:dateAx>
        <c:axId val="-2093283256"/>
        <c:scaling>
          <c:orientation val="minMax"/>
          <c:min val="32478.0"/>
        </c:scaling>
        <c:delete val="0"/>
        <c:axPos val="b"/>
        <c:numFmt formatCode="mm/yyyy" sourceLinked="0"/>
        <c:majorTickMark val="none"/>
        <c:minorTickMark val="none"/>
        <c:tickLblPos val="nextTo"/>
        <c:spPr>
          <a:ln w="6350">
            <a:solidFill>
              <a:schemeClr val="bg1">
                <a:lumMod val="65000"/>
              </a:schemeClr>
            </a:solidFill>
          </a:ln>
        </c:spPr>
        <c:txPr>
          <a:bodyPr rot="0" vert="horz"/>
          <a:lstStyle/>
          <a:p>
            <a:pPr>
              <a:defRPr sz="800">
                <a:solidFill>
                  <a:schemeClr val="tx1"/>
                </a:solidFill>
                <a:latin typeface="Arial" pitchFamily="34" charset="0"/>
                <a:cs typeface="Arial" pitchFamily="34" charset="0"/>
              </a:defRPr>
            </a:pPr>
            <a:endParaRPr lang="en-US"/>
          </a:p>
        </c:txPr>
        <c:crossAx val="-2093292584"/>
        <c:crosses val="autoZero"/>
        <c:auto val="1"/>
        <c:lblOffset val="100"/>
        <c:baseTimeUnit val="months"/>
        <c:majorUnit val="5.0"/>
        <c:majorTimeUnit val="years"/>
      </c:dateAx>
      <c:valAx>
        <c:axId val="-2093292584"/>
        <c:scaling>
          <c:orientation val="minMax"/>
          <c:max val="120000.0"/>
          <c:min val="0.0"/>
        </c:scaling>
        <c:delete val="0"/>
        <c:axPos val="l"/>
        <c:numFmt formatCode="&quot;$&quot;#,##0" sourceLinked="0"/>
        <c:majorTickMark val="none"/>
        <c:minorTickMark val="none"/>
        <c:tickLblPos val="nextTo"/>
        <c:spPr>
          <a:ln w="6350">
            <a:solidFill>
              <a:schemeClr val="bg1">
                <a:lumMod val="65000"/>
              </a:schemeClr>
            </a:solidFill>
          </a:ln>
        </c:spPr>
        <c:txPr>
          <a:bodyPr/>
          <a:lstStyle/>
          <a:p>
            <a:pPr>
              <a:defRPr>
                <a:solidFill>
                  <a:schemeClr val="tx1"/>
                </a:solidFill>
              </a:defRPr>
            </a:pPr>
            <a:endParaRPr lang="en-US"/>
          </a:p>
        </c:txPr>
        <c:crossAx val="-2093283256"/>
        <c:crosses val="autoZero"/>
        <c:crossBetween val="between"/>
        <c:majorUnit val="20000.0"/>
      </c:valAx>
    </c:plotArea>
    <c:plotVisOnly val="1"/>
    <c:dispBlanksAs val="gap"/>
    <c:showDLblsOverMax val="0"/>
  </c:chart>
  <c:txPr>
    <a:bodyPr/>
    <a:lstStyle/>
    <a:p>
      <a:pPr>
        <a:defRPr sz="800">
          <a:solidFill>
            <a:schemeClr val="bg1">
              <a:lumMod val="65000"/>
            </a:schemeClr>
          </a:solidFil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black"/>
                </a:solidFill>
                <a:latin typeface="+mn-lt"/>
                <a:ea typeface="+mn-ea"/>
                <a:cs typeface="+mn-cs"/>
              </a:defRPr>
            </a:pPr>
            <a:r>
              <a:rPr lang="en-US" sz="1100" b="0" i="0" baseline="0" dirty="0">
                <a:solidFill>
                  <a:schemeClr val="tx1"/>
                </a:solidFill>
                <a:effectLst/>
              </a:rPr>
              <a:t>Ranked Returns for 2017 (%)</a:t>
            </a:r>
            <a:endParaRPr lang="en-US" sz="1100" dirty="0">
              <a:solidFill>
                <a:schemeClr val="tx1"/>
              </a:solidFill>
              <a:effectLst/>
            </a:endParaRPr>
          </a:p>
        </c:rich>
      </c:tx>
      <c:layout>
        <c:manualLayout>
          <c:xMode val="edge"/>
          <c:yMode val="edge"/>
          <c:x val="0.105033163307141"/>
          <c:y val="0.025062656641604"/>
        </c:manualLayout>
      </c:layout>
      <c:overlay val="0"/>
    </c:title>
    <c:autoTitleDeleted val="0"/>
    <c:plotArea>
      <c:layout>
        <c:manualLayout>
          <c:layoutTarget val="inner"/>
          <c:xMode val="edge"/>
          <c:yMode val="edge"/>
          <c:x val="0.24767059400054"/>
          <c:y val="0.255813100541412"/>
          <c:w val="0.601493996777402"/>
          <c:h val="0.701670927544663"/>
        </c:manualLayout>
      </c:layout>
      <c:barChart>
        <c:barDir val="bar"/>
        <c:grouping val="clustered"/>
        <c:varyColors val="0"/>
        <c:ser>
          <c:idx val="0"/>
          <c:order val="0"/>
          <c:tx>
            <c:strRef>
              <c:f>Sheet1!$B$1</c:f>
              <c:strCache>
                <c:ptCount val="1"/>
                <c:pt idx="0">
                  <c:v>Column2</c:v>
                </c:pt>
              </c:strCache>
            </c:strRef>
          </c:tx>
          <c:spPr>
            <a:solidFill>
              <a:schemeClr val="bg1">
                <a:lumMod val="85000"/>
              </a:schemeClr>
            </a:solidFill>
            <a:ln>
              <a:solidFill>
                <a:schemeClr val="bg1"/>
              </a:solidFill>
            </a:ln>
          </c:spPr>
          <c:invertIfNegative val="0"/>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24E-41A5-BF94-08C531627790}"/>
                </c:ext>
              </c:extLst>
            </c:dLbl>
            <c:dLbl>
              <c:idx val="1"/>
              <c:numFmt formatCode="#,##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2"/>
              <c:numFmt formatCode="#,##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3"/>
              <c:numFmt formatCode="#,##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4"/>
              <c:numFmt formatCode="#,##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5"/>
              <c:numFmt formatCode="#,##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6"/>
              <c:numFmt formatCode="#,##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7"/>
              <c:numFmt formatCode="#,##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8"/>
              <c:numFmt formatCode="#,##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9"/>
              <c:numFmt formatCode="#,##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10"/>
              <c:numFmt formatCode="#,##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12"/>
              <c:numFmt formatCode="#,##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numFmt formatCode="#,##0.00" sourceLinked="0"/>
            <c:spPr>
              <a:noFill/>
              <a:ln>
                <a:noFill/>
              </a:ln>
              <a:effectLst/>
            </c:spPr>
            <c:txPr>
              <a:bodyPr/>
              <a:lstStyle/>
              <a:p>
                <a:pPr>
                  <a:defRPr sz="900">
                    <a:solidFill>
                      <a:schemeClr val="tx2"/>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Large Growth</c:v>
                </c:pt>
                <c:pt idx="1">
                  <c:v>Small Growth</c:v>
                </c:pt>
                <c:pt idx="2">
                  <c:v>Large Cap</c:v>
                </c:pt>
                <c:pt idx="3">
                  <c:v>Marketwide</c:v>
                </c:pt>
                <c:pt idx="4">
                  <c:v>Small Cap</c:v>
                </c:pt>
                <c:pt idx="5">
                  <c:v>Large Value</c:v>
                </c:pt>
                <c:pt idx="6">
                  <c:v>Small Value</c:v>
                </c:pt>
              </c:strCache>
            </c:strRef>
          </c:cat>
          <c:val>
            <c:numRef>
              <c:f>Sheet1!$B$2:$B$8</c:f>
              <c:numCache>
                <c:formatCode>0.00</c:formatCode>
                <c:ptCount val="7"/>
                <c:pt idx="0">
                  <c:v>30.21</c:v>
                </c:pt>
                <c:pt idx="1">
                  <c:v>22.17</c:v>
                </c:pt>
                <c:pt idx="2">
                  <c:v>21.69</c:v>
                </c:pt>
                <c:pt idx="3">
                  <c:v>21.13</c:v>
                </c:pt>
                <c:pt idx="4">
                  <c:v>14.65</c:v>
                </c:pt>
                <c:pt idx="5">
                  <c:v>13.66</c:v>
                </c:pt>
                <c:pt idx="6">
                  <c:v>7.84</c:v>
                </c:pt>
              </c:numCache>
            </c:numRef>
          </c:val>
          <c:extLst xmlns:c16r2="http://schemas.microsoft.com/office/drawing/2015/06/chart">
            <c:ext xmlns:c16="http://schemas.microsoft.com/office/drawing/2014/chart" uri="{C3380CC4-5D6E-409C-BE32-E72D297353CC}">
              <c16:uniqueId val="{0000000C-724E-41A5-BF94-08C531627790}"/>
            </c:ext>
          </c:extLst>
        </c:ser>
        <c:dLbls>
          <c:showLegendKey val="0"/>
          <c:showVal val="1"/>
          <c:showCatName val="0"/>
          <c:showSerName val="0"/>
          <c:showPercent val="0"/>
          <c:showBubbleSize val="0"/>
        </c:dLbls>
        <c:gapWidth val="21"/>
        <c:overlap val="1"/>
        <c:axId val="-2070837464"/>
        <c:axId val="2061908024"/>
      </c:barChart>
      <c:dateAx>
        <c:axId val="-2070837464"/>
        <c:scaling>
          <c:orientation val="maxMin"/>
        </c:scaling>
        <c:delete val="0"/>
        <c:axPos val="l"/>
        <c:numFmt formatCode="General" sourceLinked="0"/>
        <c:majorTickMark val="none"/>
        <c:minorTickMark val="none"/>
        <c:tickLblPos val="low"/>
        <c:spPr>
          <a:ln w="6350">
            <a:solidFill>
              <a:schemeClr val="bg1">
                <a:lumMod val="65000"/>
              </a:schemeClr>
            </a:solidFill>
          </a:ln>
        </c:spPr>
        <c:txPr>
          <a:bodyPr wrap="none"/>
          <a:lstStyle/>
          <a:p>
            <a:pPr>
              <a:defRPr sz="900">
                <a:solidFill>
                  <a:schemeClr val="tx1"/>
                </a:solidFill>
                <a:latin typeface="Arial" pitchFamily="34" charset="0"/>
                <a:cs typeface="Arial" pitchFamily="34" charset="0"/>
              </a:defRPr>
            </a:pPr>
            <a:endParaRPr lang="en-US"/>
          </a:p>
        </c:txPr>
        <c:crossAx val="2061908024"/>
        <c:crosses val="autoZero"/>
        <c:auto val="0"/>
        <c:lblOffset val="50"/>
        <c:baseTimeUnit val="days"/>
        <c:majorUnit val="1.0"/>
      </c:dateAx>
      <c:valAx>
        <c:axId val="2061908024"/>
        <c:scaling>
          <c:orientation val="minMax"/>
        </c:scaling>
        <c:delete val="0"/>
        <c:axPos val="b"/>
        <c:numFmt formatCode="0.00" sourceLinked="1"/>
        <c:majorTickMark val="out"/>
        <c:minorTickMark val="none"/>
        <c:tickLblPos val="none"/>
        <c:spPr>
          <a:ln>
            <a:noFill/>
          </a:ln>
        </c:spPr>
        <c:crossAx val="-2070837464"/>
        <c:crosses val="max"/>
        <c:crossBetween val="between"/>
        <c:majorUnit val="0.01"/>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94446900338899"/>
          <c:y val="0.419443983595672"/>
          <c:w val="0.250464271088504"/>
          <c:h val="0.43231293409337"/>
        </c:manualLayout>
      </c:layout>
      <c:pieChart>
        <c:varyColors val="1"/>
        <c:ser>
          <c:idx val="0"/>
          <c:order val="0"/>
          <c:tx>
            <c:strRef>
              <c:f>Sheet2!$B$1</c:f>
              <c:strCache>
                <c:ptCount val="1"/>
                <c:pt idx="0">
                  <c:v>Percent</c:v>
                </c:pt>
              </c:strCache>
            </c:strRef>
          </c:tx>
          <c:spPr>
            <a:ln>
              <a:solidFill>
                <a:schemeClr val="bg1">
                  <a:lumMod val="65000"/>
                </a:schemeClr>
              </a:solidFill>
            </a:ln>
            <a:effectLst/>
          </c:spPr>
          <c:dPt>
            <c:idx val="0"/>
            <c:bubble3D val="0"/>
            <c:spPr>
              <a:solidFill>
                <a:schemeClr val="bg2"/>
              </a:solidFill>
              <a:ln>
                <a:solidFill>
                  <a:schemeClr val="bg2"/>
                </a:solidFill>
              </a:ln>
              <a:effectLst/>
            </c:spPr>
            <c:extLst xmlns:c16r2="http://schemas.microsoft.com/office/drawing/2015/06/chart">
              <c:ext xmlns:c16="http://schemas.microsoft.com/office/drawing/2014/chart" uri="{C3380CC4-5D6E-409C-BE32-E72D297353CC}">
                <c16:uniqueId val="{00000001-C0D8-41EB-957F-85118FF52D82}"/>
              </c:ext>
            </c:extLst>
          </c:dPt>
          <c:dPt>
            <c:idx val="1"/>
            <c:bubble3D val="0"/>
            <c:spPr>
              <a:solidFill>
                <a:schemeClr val="bg1">
                  <a:lumMod val="75000"/>
                </a:schemeClr>
              </a:solidFill>
              <a:ln>
                <a:solidFill>
                  <a:schemeClr val="bg1">
                    <a:lumMod val="75000"/>
                  </a:schemeClr>
                </a:solidFill>
              </a:ln>
              <a:effectLst/>
            </c:spPr>
            <c:extLst xmlns:c16r2="http://schemas.microsoft.com/office/drawing/2015/06/chart">
              <c:ext xmlns:c16="http://schemas.microsoft.com/office/drawing/2014/chart" uri="{C3380CC4-5D6E-409C-BE32-E72D297353CC}">
                <c16:uniqueId val="{00000003-C0D8-41EB-957F-85118FF52D82}"/>
              </c:ext>
            </c:extLst>
          </c:dPt>
          <c:dPt>
            <c:idx val="2"/>
            <c:bubble3D val="0"/>
            <c:spPr>
              <a:solidFill>
                <a:schemeClr val="bg1">
                  <a:lumMod val="75000"/>
                </a:schemeClr>
              </a:solidFill>
              <a:ln>
                <a:solidFill>
                  <a:schemeClr val="bg1">
                    <a:lumMod val="75000"/>
                  </a:schemeClr>
                </a:solidFill>
              </a:ln>
              <a:effectLst/>
            </c:spPr>
            <c:extLst xmlns:c16r2="http://schemas.microsoft.com/office/drawing/2015/06/chart">
              <c:ext xmlns:c16="http://schemas.microsoft.com/office/drawing/2014/chart" uri="{C3380CC4-5D6E-409C-BE32-E72D297353CC}">
                <c16:uniqueId val="{00000005-C0D8-41EB-957F-85118FF52D82}"/>
              </c:ext>
            </c:extLst>
          </c:dPt>
          <c:dLbls>
            <c:dLbl>
              <c:idx val="0"/>
              <c:layout>
                <c:manualLayout>
                  <c:x val="0.0190311007575834"/>
                  <c:y val="-0.0469265164008175"/>
                </c:manualLayout>
              </c:layout>
              <c:tx>
                <c:rich>
                  <a:bodyPr anchor="t" anchorCtr="0"/>
                  <a:lstStyle/>
                  <a:p>
                    <a:pPr algn="l">
                      <a:defRPr/>
                    </a:pPr>
                    <a:r>
                      <a:rPr lang="en-US" sz="3200" dirty="0">
                        <a:solidFill>
                          <a:schemeClr val="bg2"/>
                        </a:solidFill>
                      </a:rPr>
                      <a:t>52%</a:t>
                    </a:r>
                    <a:r>
                      <a:rPr lang="en-US" sz="900" dirty="0">
                        <a:solidFill>
                          <a:schemeClr val="bg2"/>
                        </a:solidFill>
                      </a:rPr>
                      <a:t> </a:t>
                    </a:r>
                    <a:r>
                      <a:rPr lang="en-US" sz="900" b="1" dirty="0">
                        <a:solidFill>
                          <a:schemeClr val="bg1">
                            <a:lumMod val="50000"/>
                          </a:schemeClr>
                        </a:solidFill>
                      </a:rPr>
                      <a:t>US Market </a:t>
                    </a:r>
                    <a:r>
                      <a:rPr lang="en-US" sz="900" dirty="0">
                        <a:solidFill>
                          <a:schemeClr val="bg1">
                            <a:lumMod val="50000"/>
                          </a:schemeClr>
                        </a:solidFill>
                      </a:rPr>
                      <a:t/>
                    </a:r>
                    <a:br>
                      <a:rPr lang="en-US" sz="900" dirty="0">
                        <a:solidFill>
                          <a:schemeClr val="bg1">
                            <a:lumMod val="50000"/>
                          </a:schemeClr>
                        </a:solidFill>
                      </a:rPr>
                    </a:br>
                    <a:r>
                      <a:rPr lang="en-US" sz="900" dirty="0">
                        <a:solidFill>
                          <a:schemeClr val="bg1">
                            <a:lumMod val="50000"/>
                          </a:schemeClr>
                        </a:solidFill>
                      </a:rPr>
                      <a:t>$27.4 trillion</a:t>
                    </a:r>
                  </a:p>
                </c:rich>
              </c:tx>
              <c:sp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0D8-41EB-957F-85118FF52D82}"/>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0D8-41EB-957F-85118FF52D82}"/>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0D8-41EB-957F-85118FF52D82}"/>
                </c:ext>
              </c:extLst>
            </c:dLbl>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Sheet2!$A$2:$A$4</c:f>
              <c:strCache>
                <c:ptCount val="3"/>
                <c:pt idx="0">
                  <c:v>US</c:v>
                </c:pt>
                <c:pt idx="1">
                  <c:v>International Developed</c:v>
                </c:pt>
                <c:pt idx="2">
                  <c:v>Emerging Markets</c:v>
                </c:pt>
              </c:strCache>
            </c:strRef>
          </c:cat>
          <c:val>
            <c:numRef>
              <c:f>Sheet2!$B$2:$B$4</c:f>
              <c:numCache>
                <c:formatCode>0%</c:formatCode>
                <c:ptCount val="3"/>
                <c:pt idx="0">
                  <c:v>0.516617257648759</c:v>
                </c:pt>
                <c:pt idx="1">
                  <c:v>0.365534757086573</c:v>
                </c:pt>
                <c:pt idx="2">
                  <c:v>0.117847985264668</c:v>
                </c:pt>
              </c:numCache>
            </c:numRef>
          </c:val>
          <c:extLst xmlns:c16r2="http://schemas.microsoft.com/office/drawing/2015/06/chart">
            <c:ext xmlns:c16="http://schemas.microsoft.com/office/drawing/2014/chart" uri="{C3380CC4-5D6E-409C-BE32-E72D297353CC}">
              <c16:uniqueId val="{00000006-C0D8-41EB-957F-85118FF52D82}"/>
            </c:ext>
          </c:extLst>
        </c:ser>
        <c:ser>
          <c:idx val="1"/>
          <c:order val="1"/>
          <c:tx>
            <c:strRef>
              <c:f>Sheet2!$C$1</c:f>
              <c:strCache>
                <c:ptCount val="1"/>
                <c:pt idx="0">
                  <c:v>$market</c:v>
                </c:pt>
              </c:strCache>
            </c:strRef>
          </c:tx>
          <c:cat>
            <c:strRef>
              <c:f>Sheet2!$A$2:$A$4</c:f>
              <c:strCache>
                <c:ptCount val="3"/>
                <c:pt idx="0">
                  <c:v>US</c:v>
                </c:pt>
                <c:pt idx="1">
                  <c:v>International Developed</c:v>
                </c:pt>
                <c:pt idx="2">
                  <c:v>Emerging Markets</c:v>
                </c:pt>
              </c:strCache>
            </c:strRef>
          </c:cat>
          <c:val>
            <c:numRef>
              <c:f>Sheet2!$C$2:$C$4</c:f>
              <c:numCache>
                <c:formatCode>General</c:formatCode>
                <c:ptCount val="3"/>
                <c:pt idx="0">
                  <c:v>27.38393954873299</c:v>
                </c:pt>
                <c:pt idx="1">
                  <c:v>19.375623912713</c:v>
                </c:pt>
                <c:pt idx="2">
                  <c:v>6.246678864572</c:v>
                </c:pt>
              </c:numCache>
            </c:numRef>
          </c:val>
          <c:extLst xmlns:c16r2="http://schemas.microsoft.com/office/drawing/2015/06/chart">
            <c:ext xmlns:c16="http://schemas.microsoft.com/office/drawing/2014/chart" uri="{C3380CC4-5D6E-409C-BE32-E72D297353CC}">
              <c16:uniqueId val="{00000007-C0D8-41EB-957F-85118FF52D82}"/>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solidFill>
                  <a:schemeClr val="accent1"/>
                </a:solidFill>
              </a:defRPr>
            </a:pPr>
            <a:r>
              <a:rPr lang="en-US" sz="1100" b="0" dirty="0">
                <a:solidFill>
                  <a:schemeClr val="tx1"/>
                </a:solidFill>
                <a:effectLst/>
              </a:rPr>
              <a:t>Ranked Returns for 2017 (%)</a:t>
            </a:r>
          </a:p>
        </c:rich>
      </c:tx>
      <c:layout>
        <c:manualLayout>
          <c:xMode val="edge"/>
          <c:yMode val="edge"/>
          <c:x val="0.00874449881143926"/>
          <c:y val="0.0183172243132692"/>
        </c:manualLayout>
      </c:layout>
      <c:overlay val="0"/>
    </c:title>
    <c:autoTitleDeleted val="0"/>
    <c:plotArea>
      <c:layout>
        <c:manualLayout>
          <c:layoutTarget val="inner"/>
          <c:xMode val="edge"/>
          <c:yMode val="edge"/>
          <c:x val="0.168501828111968"/>
          <c:y val="0.225074369331264"/>
          <c:w val="0.755946344163156"/>
          <c:h val="0.716824315510037"/>
        </c:manualLayout>
      </c:layout>
      <c:barChart>
        <c:barDir val="bar"/>
        <c:grouping val="clustered"/>
        <c:varyColors val="0"/>
        <c:ser>
          <c:idx val="0"/>
          <c:order val="0"/>
          <c:tx>
            <c:strRef>
              <c:f>Sheet1!$B$1</c:f>
              <c:strCache>
                <c:ptCount val="1"/>
                <c:pt idx="0">
                  <c:v>US currency</c:v>
                </c:pt>
              </c:strCache>
            </c:strRef>
          </c:tx>
          <c:spPr>
            <a:solidFill>
              <a:schemeClr val="bg1">
                <a:lumMod val="65000"/>
              </a:schemeClr>
            </a:solidFill>
          </c:spPr>
          <c:invertIfNegative val="0"/>
          <c:dLbls>
            <c:dLbl>
              <c:idx val="0"/>
              <c:layout>
                <c:manualLayout>
                  <c:x val="0.00719424460431655"/>
                  <c:y val="0.0"/>
                </c:manualLayout>
              </c:layout>
              <c:numFmt formatCode="#,##0.00;[Red]\-#,##0.00" sourceLinked="0"/>
              <c:spPr/>
              <c:txPr>
                <a:bodyPr/>
                <a:lstStyle/>
                <a:p>
                  <a:pPr algn="ctr">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0D7-4888-9889-D12FE2478B68}"/>
                </c:ext>
              </c:extLst>
            </c:dLbl>
            <c:dLbl>
              <c:idx val="1"/>
              <c:numFmt formatCode="General" sourceLinked="0"/>
              <c:spPr>
                <a:noFill/>
                <a:ln>
                  <a:noFill/>
                </a:ln>
                <a:effectLst/>
              </c:spPr>
              <c:txPr>
                <a:bodyPr/>
                <a:lstStyle/>
                <a:p>
                  <a:pPr>
                    <a:defRPr sz="900">
                      <a:solidFill>
                        <a:schemeClr val="tx2"/>
                      </a:solidFill>
                      <a:latin typeface="Arial" pitchFamily="34" charset="0"/>
                      <a:cs typeface="Arial" pitchFamily="34" charset="0"/>
                    </a:defRPr>
                  </a:pPr>
                  <a:endParaRPr lang="en-US"/>
                </a:p>
              </c:txPr>
              <c:dLblPos val="outEnd"/>
              <c:showLegendKey val="0"/>
              <c:showVal val="1"/>
              <c:showCatName val="0"/>
              <c:showSerName val="0"/>
              <c:showPercent val="0"/>
              <c:showBubbleSize val="0"/>
            </c:dLbl>
            <c:dLbl>
              <c:idx val="2"/>
              <c:numFmt formatCode="General" sourceLinked="0"/>
              <c:spPr>
                <a:noFill/>
                <a:ln>
                  <a:noFill/>
                </a:ln>
                <a:effectLst/>
              </c:spPr>
              <c:txPr>
                <a:bodyPr/>
                <a:lstStyle/>
                <a:p>
                  <a:pPr>
                    <a:defRPr sz="900">
                      <a:solidFill>
                        <a:schemeClr val="tx2"/>
                      </a:solidFill>
                      <a:latin typeface="Arial" pitchFamily="34" charset="0"/>
                      <a:cs typeface="Arial" pitchFamily="34" charset="0"/>
                    </a:defRPr>
                  </a:pPr>
                  <a:endParaRPr lang="en-US"/>
                </a:p>
              </c:txPr>
              <c:dLblPos val="outEnd"/>
              <c:showLegendKey val="0"/>
              <c:showVal val="1"/>
              <c:showCatName val="0"/>
              <c:showSerName val="0"/>
              <c:showPercent val="0"/>
              <c:showBubbleSize val="0"/>
            </c:dLbl>
            <c:dLbl>
              <c:idx val="3"/>
              <c:numFmt formatCode="#,##0.00;[Red]\-#,##0.00" sourceLinked="0"/>
              <c:spPr/>
              <c:txPr>
                <a:bodyPr/>
                <a:lstStyle/>
                <a:p>
                  <a:pPr>
                    <a:defRPr sz="900">
                      <a:solidFill>
                        <a:schemeClr val="tx2"/>
                      </a:solidFill>
                      <a:latin typeface="Arial" pitchFamily="34" charset="0"/>
                      <a:cs typeface="Arial" pitchFamily="34" charset="0"/>
                    </a:defRPr>
                  </a:pPr>
                  <a:endParaRPr lang="en-US"/>
                </a:p>
              </c:txPr>
              <c:dLblPos val="outEnd"/>
              <c:showLegendKey val="0"/>
              <c:showVal val="1"/>
              <c:showCatName val="0"/>
              <c:showSerName val="0"/>
              <c:showPercent val="0"/>
              <c:showBubbleSize val="0"/>
            </c:dLbl>
            <c:numFmt formatCode="#,##0.00;[Red]\-#,##0.00" sourceLinked="0"/>
            <c:spPr>
              <a:noFill/>
              <a:ln>
                <a:noFill/>
              </a:ln>
              <a:effectLst/>
            </c:spPr>
            <c:txPr>
              <a:bodyPr/>
              <a:lstStyle/>
              <a:p>
                <a:pPr>
                  <a:defRPr sz="900">
                    <a:solidFill>
                      <a:schemeClr val="tx2"/>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Value</c:v>
                </c:pt>
                <c:pt idx="1">
                  <c:v>Large Cap</c:v>
                </c:pt>
                <c:pt idx="2">
                  <c:v>Growth</c:v>
                </c:pt>
                <c:pt idx="3">
                  <c:v>Small Cap</c:v>
                </c:pt>
              </c:strCache>
            </c:strRef>
          </c:cat>
          <c:val>
            <c:numRef>
              <c:f>Sheet1!$C$2:$C$5</c:f>
              <c:numCache>
                <c:formatCode>0.00</c:formatCode>
                <c:ptCount val="4"/>
                <c:pt idx="0">
                  <c:v>21.04</c:v>
                </c:pt>
                <c:pt idx="1">
                  <c:v>24.21</c:v>
                </c:pt>
                <c:pt idx="2">
                  <c:v>27.61</c:v>
                </c:pt>
                <c:pt idx="3">
                  <c:v>31.04</c:v>
                </c:pt>
              </c:numCache>
            </c:numRef>
          </c:val>
          <c:extLst xmlns:c16r2="http://schemas.microsoft.com/office/drawing/2015/06/chart">
            <c:ext xmlns:c16="http://schemas.microsoft.com/office/drawing/2014/chart" uri="{C3380CC4-5D6E-409C-BE32-E72D297353CC}">
              <c16:uniqueId val="{00000004-40D7-4888-9889-D12FE2478B68}"/>
            </c:ext>
          </c:extLst>
        </c:ser>
        <c:ser>
          <c:idx val="1"/>
          <c:order val="1"/>
          <c:tx>
            <c:strRef>
              <c:f>Sheet1!$C$1</c:f>
              <c:strCache>
                <c:ptCount val="1"/>
                <c:pt idx="0">
                  <c:v>Local currency</c:v>
                </c:pt>
              </c:strCache>
            </c:strRef>
          </c:tx>
          <c:spPr>
            <a:solidFill>
              <a:schemeClr val="bg1">
                <a:lumMod val="85000"/>
              </a:schemeClr>
            </a:solidFill>
          </c:spPr>
          <c:invertIfNegative val="0"/>
          <c:dLbls>
            <c:spPr>
              <a:noFill/>
              <a:ln>
                <a:noFill/>
              </a:ln>
              <a:effectLst/>
            </c:spPr>
            <c:txPr>
              <a:bodyPr/>
              <a:lstStyle/>
              <a:p>
                <a:pPr>
                  <a:defRPr sz="900">
                    <a:solidFill>
                      <a:schemeClr val="tx2"/>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Sheet1!$B$2:$B$5</c:f>
              <c:numCache>
                <c:formatCode>0.00</c:formatCode>
                <c:ptCount val="4"/>
                <c:pt idx="0">
                  <c:v>11.62</c:v>
                </c:pt>
                <c:pt idx="1">
                  <c:v>14.63</c:v>
                </c:pt>
                <c:pt idx="2">
                  <c:v>17.87</c:v>
                </c:pt>
                <c:pt idx="3">
                  <c:v>21.34</c:v>
                </c:pt>
              </c:numCache>
            </c:numRef>
          </c:val>
          <c:extLst xmlns:c16r2="http://schemas.microsoft.com/office/drawing/2015/06/chart">
            <c:ext xmlns:c16="http://schemas.microsoft.com/office/drawing/2014/chart" uri="{C3380CC4-5D6E-409C-BE32-E72D297353CC}">
              <c16:uniqueId val="{00000005-40D7-4888-9889-D12FE2478B68}"/>
            </c:ext>
          </c:extLst>
        </c:ser>
        <c:dLbls>
          <c:showLegendKey val="0"/>
          <c:showVal val="0"/>
          <c:showCatName val="0"/>
          <c:showSerName val="0"/>
          <c:showPercent val="0"/>
          <c:showBubbleSize val="0"/>
        </c:dLbls>
        <c:gapWidth val="80"/>
        <c:axId val="-2067750376"/>
        <c:axId val="-2067233096"/>
      </c:barChart>
      <c:catAx>
        <c:axId val="-2067750376"/>
        <c:scaling>
          <c:orientation val="minMax"/>
        </c:scaling>
        <c:delete val="0"/>
        <c:axPos val="l"/>
        <c:numFmt formatCode="General" sourceLinked="0"/>
        <c:majorTickMark val="none"/>
        <c:minorTickMark val="none"/>
        <c:tickLblPos val="low"/>
        <c:spPr>
          <a:ln w="6350">
            <a:solidFill>
              <a:schemeClr val="bg1">
                <a:lumMod val="65000"/>
              </a:schemeClr>
            </a:solidFill>
          </a:ln>
        </c:spPr>
        <c:txPr>
          <a:bodyPr/>
          <a:lstStyle/>
          <a:p>
            <a:pPr>
              <a:defRPr sz="900">
                <a:solidFill>
                  <a:schemeClr val="tx1"/>
                </a:solidFill>
                <a:latin typeface="Arial" pitchFamily="34" charset="0"/>
                <a:cs typeface="Arial" pitchFamily="34" charset="0"/>
              </a:defRPr>
            </a:pPr>
            <a:endParaRPr lang="en-US"/>
          </a:p>
        </c:txPr>
        <c:crossAx val="-2067233096"/>
        <c:crosses val="autoZero"/>
        <c:auto val="1"/>
        <c:lblAlgn val="ctr"/>
        <c:lblOffset val="100"/>
        <c:noMultiLvlLbl val="0"/>
      </c:catAx>
      <c:valAx>
        <c:axId val="-2067233096"/>
        <c:scaling>
          <c:orientation val="minMax"/>
          <c:min val="-4.0"/>
        </c:scaling>
        <c:delete val="0"/>
        <c:axPos val="b"/>
        <c:numFmt formatCode="0.00" sourceLinked="1"/>
        <c:majorTickMark val="out"/>
        <c:minorTickMark val="none"/>
        <c:tickLblPos val="none"/>
        <c:spPr>
          <a:ln>
            <a:noFill/>
          </a:ln>
        </c:spPr>
        <c:crossAx val="-2067750376"/>
        <c:crosses val="autoZero"/>
        <c:crossBetween val="between"/>
      </c:valAx>
    </c:plotArea>
    <c:legend>
      <c:legendPos val="t"/>
      <c:layout>
        <c:manualLayout>
          <c:xMode val="edge"/>
          <c:yMode val="edge"/>
          <c:x val="0.680240650291674"/>
          <c:y val="0.0095033496416346"/>
          <c:w val="0.198751052819063"/>
          <c:h val="0.13793983887616"/>
        </c:manualLayout>
      </c:layout>
      <c:overlay val="0"/>
      <c:txPr>
        <a:bodyPr/>
        <a:lstStyle/>
        <a:p>
          <a:pPr>
            <a:defRPr sz="9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00477318845435"/>
          <c:y val="0.419443983595672"/>
          <c:w val="0.250464271088504"/>
          <c:h val="0.43231293409337"/>
        </c:manualLayout>
      </c:layout>
      <c:pieChart>
        <c:varyColors val="1"/>
        <c:ser>
          <c:idx val="0"/>
          <c:order val="0"/>
          <c:tx>
            <c:strRef>
              <c:f>Sheet2!$B$2</c:f>
              <c:strCache>
                <c:ptCount val="1"/>
                <c:pt idx="0">
                  <c:v>Percent</c:v>
                </c:pt>
              </c:strCache>
            </c:strRef>
          </c:tx>
          <c:spPr>
            <a:solidFill>
              <a:schemeClr val="bg1">
                <a:lumMod val="75000"/>
              </a:schemeClr>
            </a:solidFill>
            <a:ln>
              <a:noFill/>
            </a:ln>
            <a:effectLst/>
          </c:spPr>
          <c:dPt>
            <c:idx val="0"/>
            <c:bubble3D val="0"/>
            <c:spPr>
              <a:solidFill>
                <a:schemeClr val="bg1">
                  <a:lumMod val="75000"/>
                </a:schemeClr>
              </a:solidFill>
              <a:ln>
                <a:solidFill>
                  <a:schemeClr val="bg1">
                    <a:lumMod val="75000"/>
                  </a:schemeClr>
                </a:solidFill>
              </a:ln>
              <a:effectLst/>
            </c:spPr>
            <c:extLst xmlns:c16r2="http://schemas.microsoft.com/office/drawing/2015/06/chart">
              <c:ext xmlns:c16="http://schemas.microsoft.com/office/drawing/2014/chart" uri="{C3380CC4-5D6E-409C-BE32-E72D297353CC}">
                <c16:uniqueId val="{00000001-A237-4934-9AD1-4CAEF27A2F11}"/>
              </c:ext>
            </c:extLst>
          </c:dPt>
          <c:dPt>
            <c:idx val="1"/>
            <c:bubble3D val="0"/>
            <c:spPr>
              <a:solidFill>
                <a:schemeClr val="accent4"/>
              </a:solidFill>
              <a:ln>
                <a:solidFill>
                  <a:schemeClr val="accent4"/>
                </a:solidFill>
              </a:ln>
              <a:effectLst/>
            </c:spPr>
            <c:extLst xmlns:c16r2="http://schemas.microsoft.com/office/drawing/2015/06/chart">
              <c:ext xmlns:c16="http://schemas.microsoft.com/office/drawing/2014/chart" uri="{C3380CC4-5D6E-409C-BE32-E72D297353CC}">
                <c16:uniqueId val="{00000003-A237-4934-9AD1-4CAEF27A2F11}"/>
              </c:ext>
            </c:extLst>
          </c:dPt>
          <c:dPt>
            <c:idx val="2"/>
            <c:bubble3D val="0"/>
            <c:extLst xmlns:c16r2="http://schemas.microsoft.com/office/drawing/2015/06/chart">
              <c:ext xmlns:c16="http://schemas.microsoft.com/office/drawing/2014/chart" uri="{C3380CC4-5D6E-409C-BE32-E72D297353CC}">
                <c16:uniqueId val="{00000004-A237-4934-9AD1-4CAEF27A2F11}"/>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237-4934-9AD1-4CAEF27A2F11}"/>
                </c:ext>
              </c:extLst>
            </c:dLbl>
            <c:dLbl>
              <c:idx val="1"/>
              <c:layout>
                <c:manualLayout>
                  <c:x val="-0.0537374919749338"/>
                  <c:y val="-0.0472402220104576"/>
                </c:manualLayout>
              </c:layout>
              <c:tx>
                <c:rich>
                  <a:bodyPr/>
                  <a:lstStyle/>
                  <a:p>
                    <a:pPr algn="l">
                      <a:defRPr/>
                    </a:pPr>
                    <a:r>
                      <a:rPr lang="en-US" sz="3200" dirty="0">
                        <a:solidFill>
                          <a:schemeClr val="accent4"/>
                        </a:solidFill>
                      </a:rPr>
                      <a:t>37%</a:t>
                    </a:r>
                  </a:p>
                  <a:p>
                    <a:pPr algn="l">
                      <a:defRPr/>
                    </a:pPr>
                    <a:r>
                      <a:rPr lang="en-US" sz="900" b="1" dirty="0">
                        <a:solidFill>
                          <a:schemeClr val="bg1">
                            <a:lumMod val="50000"/>
                          </a:schemeClr>
                        </a:solidFill>
                      </a:rPr>
                      <a:t>International Developed Market</a:t>
                    </a:r>
                  </a:p>
                  <a:p>
                    <a:pPr algn="l">
                      <a:defRPr/>
                    </a:pPr>
                    <a:r>
                      <a:rPr lang="en-US" sz="900" dirty="0">
                        <a:solidFill>
                          <a:schemeClr val="bg1">
                            <a:lumMod val="50000"/>
                          </a:schemeClr>
                        </a:solidFill>
                      </a:rPr>
                      <a:t>$19.4 trillion</a:t>
                    </a:r>
                  </a:p>
                </c:rich>
              </c:tx>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237-4934-9AD1-4CAEF27A2F11}"/>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237-4934-9AD1-4CAEF27A2F11}"/>
                </c:ext>
              </c:extLst>
            </c:dLbl>
            <c:spPr>
              <a:noFill/>
              <a:ln>
                <a:noFill/>
              </a:ln>
              <a:effectLst/>
            </c:spPr>
            <c:txPr>
              <a:bodyPr/>
              <a:lstStyle/>
              <a:p>
                <a:pPr algn="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Sheet2!$A$2:$A$5</c:f>
              <c:strCache>
                <c:ptCount val="4"/>
                <c:pt idx="0">
                  <c:v>MARKET</c:v>
                </c:pt>
                <c:pt idx="1">
                  <c:v>US</c:v>
                </c:pt>
                <c:pt idx="2">
                  <c:v>International Developed</c:v>
                </c:pt>
                <c:pt idx="3">
                  <c:v>Emerging Markets</c:v>
                </c:pt>
              </c:strCache>
            </c:strRef>
          </c:cat>
          <c:val>
            <c:numRef>
              <c:f>Sheet2!$B$3:$B$5</c:f>
              <c:numCache>
                <c:formatCode>0%</c:formatCode>
                <c:ptCount val="3"/>
                <c:pt idx="0">
                  <c:v>0.516617257648759</c:v>
                </c:pt>
                <c:pt idx="1">
                  <c:v>0.365534757086573</c:v>
                </c:pt>
                <c:pt idx="2">
                  <c:v>0.117847985264668</c:v>
                </c:pt>
              </c:numCache>
            </c:numRef>
          </c:val>
          <c:extLst xmlns:c16r2="http://schemas.microsoft.com/office/drawing/2015/06/chart">
            <c:ext xmlns:c16="http://schemas.microsoft.com/office/drawing/2014/chart" uri="{C3380CC4-5D6E-409C-BE32-E72D297353CC}">
              <c16:uniqueId val="{00000005-A237-4934-9AD1-4CAEF27A2F11}"/>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a:solidFill>
                  <a:schemeClr val="tx2"/>
                </a:solidFill>
              </a:defRPr>
            </a:pPr>
            <a:r>
              <a:rPr lang="en-US" sz="1100" b="0" i="0" baseline="0" dirty="0">
                <a:solidFill>
                  <a:schemeClr val="tx1"/>
                </a:solidFill>
                <a:effectLst/>
              </a:rPr>
              <a:t>Ranked Returns for 2017 (%)</a:t>
            </a:r>
            <a:endParaRPr lang="en-US" sz="1100" dirty="0">
              <a:solidFill>
                <a:schemeClr val="tx1"/>
              </a:solidFill>
              <a:effectLst/>
            </a:endParaRPr>
          </a:p>
        </c:rich>
      </c:tx>
      <c:layout>
        <c:manualLayout>
          <c:xMode val="edge"/>
          <c:yMode val="edge"/>
          <c:x val="0.0111425819973942"/>
          <c:y val="0.0183172243132692"/>
        </c:manualLayout>
      </c:layout>
      <c:overlay val="0"/>
    </c:title>
    <c:autoTitleDeleted val="0"/>
    <c:plotArea>
      <c:layout>
        <c:manualLayout>
          <c:layoutTarget val="inner"/>
          <c:xMode val="edge"/>
          <c:yMode val="edge"/>
          <c:x val="0.156511422702199"/>
          <c:y val="0.230156373673777"/>
          <c:w val="0.803907965802231"/>
          <c:h val="0.721906369259332"/>
        </c:manualLayout>
      </c:layout>
      <c:barChart>
        <c:barDir val="bar"/>
        <c:grouping val="clustered"/>
        <c:varyColors val="0"/>
        <c:ser>
          <c:idx val="0"/>
          <c:order val="0"/>
          <c:tx>
            <c:strRef>
              <c:f>Sheet1!$B$1</c:f>
              <c:strCache>
                <c:ptCount val="1"/>
                <c:pt idx="0">
                  <c:v>Local currency</c:v>
                </c:pt>
              </c:strCache>
            </c:strRef>
          </c:tx>
          <c:spPr>
            <a:solidFill>
              <a:schemeClr val="bg1">
                <a:lumMod val="85000"/>
              </a:schemeClr>
            </a:solidFill>
          </c:spPr>
          <c:invertIfNegative val="0"/>
          <c:dLbls>
            <c:dLbl>
              <c:idx val="0"/>
              <c:layout>
                <c:manualLayout>
                  <c:x val="-1.88825317698597E-7"/>
                  <c:y val="0.0"/>
                </c:manualLayout>
              </c:layout>
              <c:spPr/>
              <c:txPr>
                <a:bodyPr/>
                <a:lstStyle/>
                <a:p>
                  <a:pPr algn="ctr" rtl="0">
                    <a:defRPr lang="en-US" sz="900" b="0" i="0" u="none" strike="noStrike" kern="1200" baseline="0">
                      <a:solidFill>
                        <a:srgbClr val="35627D"/>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B83-4C80-84D8-5A3171C92F1A}"/>
                </c:ext>
              </c:extLst>
            </c:dLbl>
            <c:dLbl>
              <c:idx val="1"/>
              <c:layout>
                <c:manualLayout>
                  <c:x val="1.88825317698597E-7"/>
                  <c:y val="-0.00508200434251269"/>
                </c:manualLayout>
              </c:layout>
              <c:spPr/>
              <c:txPr>
                <a:bodyPr/>
                <a:lstStyle/>
                <a:p>
                  <a:pPr algn="ctr" rtl="0">
                    <a:defRPr lang="en-US" sz="900" b="0" i="0" u="none" strike="noStrike" kern="1200" baseline="0">
                      <a:solidFill>
                        <a:srgbClr val="35627D"/>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B83-4C80-84D8-5A3171C92F1A}"/>
                </c:ext>
              </c:extLst>
            </c:dLbl>
            <c:dLbl>
              <c:idx val="2"/>
              <c:layout>
                <c:manualLayout>
                  <c:x val="1.88825317698597E-7"/>
                  <c:y val="0.0"/>
                </c:manualLayout>
              </c:layout>
              <c:spPr/>
              <c:txPr>
                <a:bodyPr/>
                <a:lstStyle/>
                <a:p>
                  <a:pPr algn="ctr" rtl="0">
                    <a:defRPr lang="en-US" sz="900" b="0" i="0" u="none" strike="noStrike" kern="1200" baseline="0">
                      <a:solidFill>
                        <a:srgbClr val="35627D"/>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B83-4C80-84D8-5A3171C92F1A}"/>
                </c:ext>
              </c:extLst>
            </c:dLbl>
            <c:dLbl>
              <c:idx val="3"/>
              <c:layout>
                <c:manualLayout>
                  <c:x val="0.00479654072017985"/>
                  <c:y val="0.0"/>
                </c:manualLayout>
              </c:layout>
              <c:spPr/>
              <c:txPr>
                <a:bodyPr/>
                <a:lstStyle/>
                <a:p>
                  <a:pPr algn="ctr">
                    <a:defRPr lang="en-US" sz="900" b="0" i="0" u="none" strike="noStrike" kern="1200" baseline="0">
                      <a:solidFill>
                        <a:srgbClr val="35627D"/>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B83-4C80-84D8-5A3171C92F1A}"/>
                </c:ext>
              </c:extLst>
            </c:dLbl>
            <c:spPr>
              <a:noFill/>
              <a:ln>
                <a:noFill/>
              </a:ln>
              <a:effectLst/>
            </c:spPr>
            <c:txPr>
              <a:bodyPr/>
              <a:lstStyle/>
              <a:p>
                <a:pPr>
                  <a:defRPr sz="900">
                    <a:solidFill>
                      <a:srgbClr val="35627D"/>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Growth</c:v>
                </c:pt>
                <c:pt idx="1">
                  <c:v>Large Cap</c:v>
                </c:pt>
                <c:pt idx="2">
                  <c:v>Small Cap</c:v>
                </c:pt>
                <c:pt idx="3">
                  <c:v>Value</c:v>
                </c:pt>
              </c:strCache>
            </c:strRef>
          </c:cat>
          <c:val>
            <c:numRef>
              <c:f>Sheet1!$B$2:$B$5</c:f>
              <c:numCache>
                <c:formatCode>0.00</c:formatCode>
                <c:ptCount val="4"/>
                <c:pt idx="0">
                  <c:v>39.54</c:v>
                </c:pt>
                <c:pt idx="1">
                  <c:v>30.55</c:v>
                </c:pt>
                <c:pt idx="2">
                  <c:v>26.38</c:v>
                </c:pt>
                <c:pt idx="3">
                  <c:v>21.84</c:v>
                </c:pt>
              </c:numCache>
            </c:numRef>
          </c:val>
          <c:extLst xmlns:c16r2="http://schemas.microsoft.com/office/drawing/2015/06/chart">
            <c:ext xmlns:c16="http://schemas.microsoft.com/office/drawing/2014/chart" uri="{C3380CC4-5D6E-409C-BE32-E72D297353CC}">
              <c16:uniqueId val="{00000004-7B83-4C80-84D8-5A3171C92F1A}"/>
            </c:ext>
          </c:extLst>
        </c:ser>
        <c:ser>
          <c:idx val="1"/>
          <c:order val="1"/>
          <c:tx>
            <c:strRef>
              <c:f>Sheet1!$C$1</c:f>
              <c:strCache>
                <c:ptCount val="1"/>
                <c:pt idx="0">
                  <c:v>US currency</c:v>
                </c:pt>
              </c:strCache>
            </c:strRef>
          </c:tx>
          <c:spPr>
            <a:solidFill>
              <a:schemeClr val="bg1">
                <a:lumMod val="65000"/>
              </a:schemeClr>
            </a:solidFill>
          </c:spPr>
          <c:invertIfNegative val="0"/>
          <c:dLbls>
            <c:spPr>
              <a:noFill/>
              <a:ln>
                <a:noFill/>
              </a:ln>
              <a:effectLst/>
            </c:spPr>
            <c:txPr>
              <a:bodyPr/>
              <a:lstStyle/>
              <a:p>
                <a:pPr>
                  <a:defRPr sz="900">
                    <a:solidFill>
                      <a:schemeClr val="tx2"/>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Sheet1!$C$2:$C$5</c:f>
              <c:numCache>
                <c:formatCode>0.00</c:formatCode>
                <c:ptCount val="4"/>
                <c:pt idx="0">
                  <c:v>46.8</c:v>
                </c:pt>
                <c:pt idx="1">
                  <c:v>37.28</c:v>
                </c:pt>
                <c:pt idx="2">
                  <c:v>33.84</c:v>
                </c:pt>
                <c:pt idx="3">
                  <c:v>28.07</c:v>
                </c:pt>
              </c:numCache>
            </c:numRef>
          </c:val>
          <c:extLst xmlns:c16r2="http://schemas.microsoft.com/office/drawing/2015/06/chart">
            <c:ext xmlns:c16="http://schemas.microsoft.com/office/drawing/2014/chart" uri="{C3380CC4-5D6E-409C-BE32-E72D297353CC}">
              <c16:uniqueId val="{00000005-7B83-4C80-84D8-5A3171C92F1A}"/>
            </c:ext>
          </c:extLst>
        </c:ser>
        <c:dLbls>
          <c:showLegendKey val="0"/>
          <c:showVal val="0"/>
          <c:showCatName val="0"/>
          <c:showSerName val="0"/>
          <c:showPercent val="0"/>
          <c:showBubbleSize val="0"/>
        </c:dLbls>
        <c:gapWidth val="80"/>
        <c:axId val="-2001634872"/>
        <c:axId val="2113643688"/>
      </c:barChart>
      <c:catAx>
        <c:axId val="-2001634872"/>
        <c:scaling>
          <c:orientation val="maxMin"/>
        </c:scaling>
        <c:delete val="0"/>
        <c:axPos val="l"/>
        <c:numFmt formatCode="General" sourceLinked="0"/>
        <c:majorTickMark val="none"/>
        <c:minorTickMark val="none"/>
        <c:tickLblPos val="low"/>
        <c:spPr>
          <a:ln w="6350">
            <a:solidFill>
              <a:schemeClr val="bg1">
                <a:lumMod val="65000"/>
              </a:schemeClr>
            </a:solidFill>
          </a:ln>
        </c:spPr>
        <c:txPr>
          <a:bodyPr/>
          <a:lstStyle/>
          <a:p>
            <a:pPr>
              <a:defRPr sz="900">
                <a:solidFill>
                  <a:schemeClr val="tx1"/>
                </a:solidFill>
                <a:latin typeface="Arial" pitchFamily="34" charset="0"/>
                <a:cs typeface="Arial" pitchFamily="34" charset="0"/>
              </a:defRPr>
            </a:pPr>
            <a:endParaRPr lang="en-US"/>
          </a:p>
        </c:txPr>
        <c:crossAx val="2113643688"/>
        <c:crosses val="autoZero"/>
        <c:auto val="1"/>
        <c:lblAlgn val="ctr"/>
        <c:lblOffset val="100"/>
        <c:noMultiLvlLbl val="0"/>
      </c:catAx>
      <c:valAx>
        <c:axId val="2113643688"/>
        <c:scaling>
          <c:orientation val="minMax"/>
        </c:scaling>
        <c:delete val="0"/>
        <c:axPos val="b"/>
        <c:numFmt formatCode="0.00" sourceLinked="1"/>
        <c:majorTickMark val="none"/>
        <c:minorTickMark val="none"/>
        <c:tickLblPos val="none"/>
        <c:spPr>
          <a:ln>
            <a:noFill/>
          </a:ln>
        </c:spPr>
        <c:crossAx val="-2001634872"/>
        <c:crosses val="max"/>
        <c:crossBetween val="between"/>
      </c:valAx>
    </c:plotArea>
    <c:legend>
      <c:legendPos val="t"/>
      <c:layout>
        <c:manualLayout>
          <c:xMode val="edge"/>
          <c:yMode val="edge"/>
          <c:x val="0.627482861507689"/>
          <c:y val="0.0095033496416346"/>
          <c:w val="0.254146731042247"/>
          <c:h val="0.13793983887616"/>
        </c:manualLayout>
      </c:layout>
      <c:overlay val="0"/>
      <c:txPr>
        <a:bodyPr/>
        <a:lstStyle/>
        <a:p>
          <a:pPr>
            <a:defRPr sz="9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l" rtl="0">
              <a:defRPr lang="en-US" sz="1100" b="0" i="0" u="none" strike="noStrike" kern="1200" baseline="0" dirty="0">
                <a:solidFill>
                  <a:schemeClr val="tx1"/>
                </a:solidFill>
                <a:effectLst/>
                <a:latin typeface="+mn-lt"/>
                <a:ea typeface="+mn-ea"/>
                <a:cs typeface="+mn-cs"/>
              </a:defRPr>
            </a:pPr>
            <a:r>
              <a:rPr lang="en-US" sz="1100" b="0" i="0" u="none" strike="noStrike" kern="1200" baseline="0" dirty="0">
                <a:solidFill>
                  <a:schemeClr val="tx1"/>
                </a:solidFill>
                <a:effectLst/>
                <a:latin typeface="+mn-lt"/>
                <a:ea typeface="+mn-ea"/>
                <a:cs typeface="+mn-cs"/>
              </a:rPr>
              <a:t>World Market Capitalization—Emerging Markets</a:t>
            </a:r>
          </a:p>
        </c:rich>
      </c:tx>
      <c:layout>
        <c:manualLayout>
          <c:xMode val="edge"/>
          <c:yMode val="edge"/>
          <c:x val="0.0"/>
          <c:y val="0.210565930092793"/>
        </c:manualLayout>
      </c:layout>
      <c:overlay val="1"/>
    </c:title>
    <c:autoTitleDeleted val="0"/>
    <c:plotArea>
      <c:layout>
        <c:manualLayout>
          <c:layoutTarget val="inner"/>
          <c:xMode val="edge"/>
          <c:yMode val="edge"/>
          <c:x val="0.300477318845435"/>
          <c:y val="0.419443983595672"/>
          <c:w val="0.250464271088504"/>
          <c:h val="0.43231293409337"/>
        </c:manualLayout>
      </c:layout>
      <c:pieChart>
        <c:varyColors val="1"/>
        <c:ser>
          <c:idx val="0"/>
          <c:order val="0"/>
          <c:tx>
            <c:strRef>
              <c:f>Sheet2!$B$2</c:f>
              <c:strCache>
                <c:ptCount val="1"/>
                <c:pt idx="0">
                  <c:v>Percent</c:v>
                </c:pt>
              </c:strCache>
            </c:strRef>
          </c:tx>
          <c:spPr>
            <a:solidFill>
              <a:schemeClr val="bg1">
                <a:lumMod val="75000"/>
              </a:schemeClr>
            </a:solidFill>
            <a:ln>
              <a:solidFill>
                <a:schemeClr val="bg1">
                  <a:lumMod val="75000"/>
                </a:schemeClr>
              </a:solidFill>
            </a:ln>
            <a:effectLst/>
          </c:spPr>
          <c:dPt>
            <c:idx val="0"/>
            <c:bubble3D val="0"/>
            <c:extLst xmlns:c16r2="http://schemas.microsoft.com/office/drawing/2015/06/chart">
              <c:ext xmlns:c16="http://schemas.microsoft.com/office/drawing/2014/chart" uri="{C3380CC4-5D6E-409C-BE32-E72D297353CC}">
                <c16:uniqueId val="{00000000-D65A-4908-8696-F0D038BB44CF}"/>
              </c:ext>
            </c:extLst>
          </c:dPt>
          <c:dPt>
            <c:idx val="1"/>
            <c:bubble3D val="0"/>
            <c:extLst xmlns:c16r2="http://schemas.microsoft.com/office/drawing/2015/06/chart">
              <c:ext xmlns:c16="http://schemas.microsoft.com/office/drawing/2014/chart" uri="{C3380CC4-5D6E-409C-BE32-E72D297353CC}">
                <c16:uniqueId val="{00000001-D65A-4908-8696-F0D038BB44CF}"/>
              </c:ext>
            </c:extLst>
          </c:dPt>
          <c:dPt>
            <c:idx val="2"/>
            <c:bubble3D val="0"/>
            <c:spPr>
              <a:solidFill>
                <a:schemeClr val="accent5"/>
              </a:solidFill>
              <a:ln>
                <a:solidFill>
                  <a:schemeClr val="accent5"/>
                </a:solidFill>
              </a:ln>
              <a:effectLst/>
            </c:spPr>
            <c:extLst xmlns:c16r2="http://schemas.microsoft.com/office/drawing/2015/06/chart">
              <c:ext xmlns:c16="http://schemas.microsoft.com/office/drawing/2014/chart" uri="{C3380CC4-5D6E-409C-BE32-E72D297353CC}">
                <c16:uniqueId val="{00000003-D65A-4908-8696-F0D038BB44CF}"/>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65A-4908-8696-F0D038BB44CF}"/>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65A-4908-8696-F0D038BB44CF}"/>
                </c:ext>
              </c:extLst>
            </c:dLbl>
            <c:dLbl>
              <c:idx val="2"/>
              <c:layout>
                <c:manualLayout>
                  <c:x val="-0.115076292450433"/>
                  <c:y val="0.34725585186592"/>
                </c:manualLayout>
              </c:layout>
              <c:tx>
                <c:rich>
                  <a:bodyPr anchor="t" anchorCtr="0"/>
                  <a:lstStyle/>
                  <a:p>
                    <a:pPr algn="l">
                      <a:defRPr/>
                    </a:pPr>
                    <a:r>
                      <a:rPr lang="en-US" sz="3200" b="0" dirty="0">
                        <a:solidFill>
                          <a:schemeClr val="accent5"/>
                        </a:solidFill>
                      </a:rPr>
                      <a:t>12%</a:t>
                    </a:r>
                  </a:p>
                  <a:p>
                    <a:pPr algn="l">
                      <a:defRPr/>
                    </a:pPr>
                    <a:r>
                      <a:rPr lang="en-US" sz="900" b="1" dirty="0">
                        <a:solidFill>
                          <a:schemeClr val="bg1">
                            <a:lumMod val="50000"/>
                          </a:schemeClr>
                        </a:solidFill>
                      </a:rPr>
                      <a:t>Emerging Markets</a:t>
                    </a:r>
                  </a:p>
                  <a:p>
                    <a:pPr algn="l">
                      <a:defRPr/>
                    </a:pPr>
                    <a:r>
                      <a:rPr lang="en-US" sz="900" dirty="0">
                        <a:solidFill>
                          <a:schemeClr val="bg1">
                            <a:lumMod val="50000"/>
                          </a:schemeClr>
                        </a:solidFill>
                      </a:rPr>
                      <a:t>$6.2 trillion </a:t>
                    </a:r>
                  </a:p>
                </c:rich>
              </c:tx>
              <c:sp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65A-4908-8696-F0D038BB44CF}"/>
                </c:ext>
              </c:extLst>
            </c:dLbl>
            <c:spPr>
              <a:noFill/>
              <a:ln>
                <a:noFill/>
              </a:ln>
              <a:effectLst/>
            </c:spPr>
            <c:txPr>
              <a:bodyPr/>
              <a:lstStyle/>
              <a:p>
                <a:pPr algn="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Sheet2!$A$2:$A$5</c:f>
              <c:strCache>
                <c:ptCount val="4"/>
                <c:pt idx="0">
                  <c:v>MARKET</c:v>
                </c:pt>
                <c:pt idx="1">
                  <c:v>US</c:v>
                </c:pt>
                <c:pt idx="2">
                  <c:v>International Developed</c:v>
                </c:pt>
                <c:pt idx="3">
                  <c:v>Emerging Markets</c:v>
                </c:pt>
              </c:strCache>
            </c:strRef>
          </c:cat>
          <c:val>
            <c:numRef>
              <c:f>Sheet2!$B$3:$B$5</c:f>
              <c:numCache>
                <c:formatCode>0.00%</c:formatCode>
                <c:ptCount val="3"/>
                <c:pt idx="0">
                  <c:v>0.516617257648759</c:v>
                </c:pt>
                <c:pt idx="1">
                  <c:v>0.365534757086573</c:v>
                </c:pt>
                <c:pt idx="2">
                  <c:v>0.117847985264668</c:v>
                </c:pt>
              </c:numCache>
            </c:numRef>
          </c:val>
          <c:extLst xmlns:c16r2="http://schemas.microsoft.com/office/drawing/2015/06/chart">
            <c:ext xmlns:c16="http://schemas.microsoft.com/office/drawing/2014/chart" uri="{C3380CC4-5D6E-409C-BE32-E72D297353CC}">
              <c16:uniqueId val="{00000004-D65A-4908-8696-F0D038BB44CF}"/>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0">
                <a:solidFill>
                  <a:schemeClr val="tx1"/>
                </a:solidFill>
              </a:defRPr>
            </a:pPr>
            <a:r>
              <a:rPr lang="en-US" sz="1100" b="0" dirty="0">
                <a:solidFill>
                  <a:schemeClr val="tx1"/>
                </a:solidFill>
                <a:effectLst/>
              </a:rPr>
              <a:t>Ranked Emerging Markets Returns (%)</a:t>
            </a:r>
          </a:p>
        </c:rich>
      </c:tx>
      <c:layout>
        <c:manualLayout>
          <c:xMode val="edge"/>
          <c:yMode val="edge"/>
          <c:x val="0.0470603392923524"/>
          <c:y val="0.0170455306872199"/>
        </c:manualLayout>
      </c:layout>
      <c:overlay val="0"/>
    </c:title>
    <c:autoTitleDeleted val="0"/>
    <c:plotArea>
      <c:layout>
        <c:manualLayout>
          <c:layoutTarget val="inner"/>
          <c:xMode val="edge"/>
          <c:yMode val="edge"/>
          <c:x val="0.261595351814929"/>
          <c:y val="0.0889729585630738"/>
          <c:w val="0.68338463459235"/>
          <c:h val="0.886289343755444"/>
        </c:manualLayout>
      </c:layout>
      <c:barChart>
        <c:barDir val="bar"/>
        <c:grouping val="clustered"/>
        <c:varyColors val="0"/>
        <c:ser>
          <c:idx val="0"/>
          <c:order val="0"/>
          <c:tx>
            <c:strRef>
              <c:f>Sheet1!$B$1</c:f>
              <c:strCache>
                <c:ptCount val="1"/>
                <c:pt idx="0">
                  <c:v>Negative</c:v>
                </c:pt>
              </c:strCache>
            </c:strRef>
          </c:tx>
          <c:spPr>
            <a:solidFill>
              <a:schemeClr val="bg1">
                <a:lumMod val="75000"/>
              </a:schemeClr>
            </a:solidFill>
          </c:spPr>
          <c:invertIfNegative val="0"/>
          <c:dLbls>
            <c:dLbl>
              <c:idx val="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2"/>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3"/>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4"/>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5"/>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6"/>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7"/>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8"/>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9"/>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1"/>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2"/>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3"/>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4"/>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5"/>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6"/>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7"/>
              <c:spPr/>
              <c:txPr>
                <a:bodyPr/>
                <a:lstStyle/>
                <a:p>
                  <a:pPr algn="ctr" rtl="0">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8"/>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spPr>
              <a:noFill/>
              <a:ln>
                <a:noFill/>
              </a:ln>
              <a:effectLst/>
            </c:spPr>
            <c:txPr>
              <a:bodyPr/>
              <a:lstStyle/>
              <a:p>
                <a:pPr>
                  <a:defRPr sz="900">
                    <a:solidFill>
                      <a:srgbClr val="C00000"/>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Sheet1!$A$2:$A$25</c:f>
              <c:strCache>
                <c:ptCount val="24"/>
                <c:pt idx="0">
                  <c:v>Poland</c:v>
                </c:pt>
                <c:pt idx="1">
                  <c:v>China</c:v>
                </c:pt>
                <c:pt idx="2">
                  <c:v>South Korea</c:v>
                </c:pt>
                <c:pt idx="3">
                  <c:v>India</c:v>
                </c:pt>
                <c:pt idx="4">
                  <c:v>Chile</c:v>
                </c:pt>
                <c:pt idx="5">
                  <c:v>Peru</c:v>
                </c:pt>
                <c:pt idx="6">
                  <c:v>Hungary</c:v>
                </c:pt>
                <c:pt idx="7">
                  <c:v>Turkey</c:v>
                </c:pt>
                <c:pt idx="8">
                  <c:v>Czech Republic</c:v>
                </c:pt>
                <c:pt idx="9">
                  <c:v>Greece</c:v>
                </c:pt>
                <c:pt idx="10">
                  <c:v>South Africa</c:v>
                </c:pt>
                <c:pt idx="11">
                  <c:v>Thailand</c:v>
                </c:pt>
                <c:pt idx="12">
                  <c:v>Taiwan</c:v>
                </c:pt>
                <c:pt idx="13">
                  <c:v>Malaysia</c:v>
                </c:pt>
                <c:pt idx="14">
                  <c:v>Brazil</c:v>
                </c:pt>
                <c:pt idx="15">
                  <c:v>Philippines</c:v>
                </c:pt>
                <c:pt idx="16">
                  <c:v>Indonesia</c:v>
                </c:pt>
                <c:pt idx="17">
                  <c:v>Mexico</c:v>
                </c:pt>
                <c:pt idx="18">
                  <c:v>Colombia</c:v>
                </c:pt>
                <c:pt idx="19">
                  <c:v>Egypt</c:v>
                </c:pt>
                <c:pt idx="20">
                  <c:v>Russia</c:v>
                </c:pt>
                <c:pt idx="21">
                  <c:v>UAE</c:v>
                </c:pt>
                <c:pt idx="22">
                  <c:v>Qatar</c:v>
                </c:pt>
                <c:pt idx="23">
                  <c:v>Pakistan</c:v>
                </c:pt>
              </c:strCache>
            </c:strRef>
          </c:cat>
          <c:val>
            <c:numRef>
              <c:f>Sheet1!$B$2:$B$25</c:f>
              <c:numCache>
                <c:formatCode>#,##0.00;\-#,##0.00;</c:formatCode>
                <c:ptCount val="24"/>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-12.79</c:v>
                </c:pt>
                <c:pt idx="23">
                  <c:v>-24.75</c:v>
                </c:pt>
              </c:numCache>
            </c:numRef>
          </c:val>
          <c:extLst xmlns:c16r2="http://schemas.microsoft.com/office/drawing/2015/06/chart">
            <c:ext xmlns:c16="http://schemas.microsoft.com/office/drawing/2014/chart" uri="{C3380CC4-5D6E-409C-BE32-E72D297353CC}">
              <c16:uniqueId val="{00000013-0176-4189-A998-925D389BD022}"/>
            </c:ext>
          </c:extLst>
        </c:ser>
        <c:ser>
          <c:idx val="1"/>
          <c:order val="1"/>
          <c:tx>
            <c:strRef>
              <c:f>Sheet1!$C$1</c:f>
              <c:strCache>
                <c:ptCount val="1"/>
                <c:pt idx="0">
                  <c:v>Positive</c:v>
                </c:pt>
              </c:strCache>
            </c:strRef>
          </c:tx>
          <c:spPr>
            <a:solidFill>
              <a:schemeClr val="bg1">
                <a:lumMod val="75000"/>
              </a:schemeClr>
            </a:solidFill>
          </c:spPr>
          <c:invertIfNegative val="0"/>
          <c:dLbls>
            <c:spPr>
              <a:noFill/>
              <a:ln>
                <a:noFill/>
              </a:ln>
              <a:effectLst/>
            </c:spPr>
            <c:txPr>
              <a:bodyPr/>
              <a:lstStyle/>
              <a:p>
                <a:pPr>
                  <a:defRPr sz="900">
                    <a:solidFill>
                      <a:srgbClr val="35627D"/>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Sheet1!$A$2:$A$25</c:f>
              <c:strCache>
                <c:ptCount val="24"/>
                <c:pt idx="0">
                  <c:v>Poland</c:v>
                </c:pt>
                <c:pt idx="1">
                  <c:v>China</c:v>
                </c:pt>
                <c:pt idx="2">
                  <c:v>South Korea</c:v>
                </c:pt>
                <c:pt idx="3">
                  <c:v>India</c:v>
                </c:pt>
                <c:pt idx="4">
                  <c:v>Chile</c:v>
                </c:pt>
                <c:pt idx="5">
                  <c:v>Peru</c:v>
                </c:pt>
                <c:pt idx="6">
                  <c:v>Hungary</c:v>
                </c:pt>
                <c:pt idx="7">
                  <c:v>Turkey</c:v>
                </c:pt>
                <c:pt idx="8">
                  <c:v>Czech Republic</c:v>
                </c:pt>
                <c:pt idx="9">
                  <c:v>Greece</c:v>
                </c:pt>
                <c:pt idx="10">
                  <c:v>South Africa</c:v>
                </c:pt>
                <c:pt idx="11">
                  <c:v>Thailand</c:v>
                </c:pt>
                <c:pt idx="12">
                  <c:v>Taiwan</c:v>
                </c:pt>
                <c:pt idx="13">
                  <c:v>Malaysia</c:v>
                </c:pt>
                <c:pt idx="14">
                  <c:v>Brazil</c:v>
                </c:pt>
                <c:pt idx="15">
                  <c:v>Philippines</c:v>
                </c:pt>
                <c:pt idx="16">
                  <c:v>Indonesia</c:v>
                </c:pt>
                <c:pt idx="17">
                  <c:v>Mexico</c:v>
                </c:pt>
                <c:pt idx="18">
                  <c:v>Colombia</c:v>
                </c:pt>
                <c:pt idx="19">
                  <c:v>Egypt</c:v>
                </c:pt>
                <c:pt idx="20">
                  <c:v>Russia</c:v>
                </c:pt>
                <c:pt idx="21">
                  <c:v>UAE</c:v>
                </c:pt>
                <c:pt idx="22">
                  <c:v>Qatar</c:v>
                </c:pt>
                <c:pt idx="23">
                  <c:v>Pakistan</c:v>
                </c:pt>
              </c:strCache>
            </c:strRef>
          </c:cat>
          <c:val>
            <c:numRef>
              <c:f>Sheet1!$C$2:$C$25</c:f>
              <c:numCache>
                <c:formatCode>#,##0.00;\-#,##0.00;</c:formatCode>
                <c:ptCount val="24"/>
                <c:pt idx="0">
                  <c:v>53.56</c:v>
                </c:pt>
                <c:pt idx="1">
                  <c:v>50.67</c:v>
                </c:pt>
                <c:pt idx="2">
                  <c:v>46.04</c:v>
                </c:pt>
                <c:pt idx="3">
                  <c:v>43.72</c:v>
                </c:pt>
                <c:pt idx="4">
                  <c:v>43.25</c:v>
                </c:pt>
                <c:pt idx="5">
                  <c:v>38.95</c:v>
                </c:pt>
                <c:pt idx="6">
                  <c:v>38.24</c:v>
                </c:pt>
                <c:pt idx="7">
                  <c:v>37.84</c:v>
                </c:pt>
                <c:pt idx="8">
                  <c:v>37.38</c:v>
                </c:pt>
                <c:pt idx="9">
                  <c:v>34.98</c:v>
                </c:pt>
                <c:pt idx="10">
                  <c:v>33.99</c:v>
                </c:pt>
                <c:pt idx="11">
                  <c:v>31.46</c:v>
                </c:pt>
                <c:pt idx="12">
                  <c:v>30.24</c:v>
                </c:pt>
                <c:pt idx="13">
                  <c:v>26.8</c:v>
                </c:pt>
                <c:pt idx="14">
                  <c:v>26.38</c:v>
                </c:pt>
                <c:pt idx="15">
                  <c:v>21.53</c:v>
                </c:pt>
                <c:pt idx="16">
                  <c:v>19.07999999999999</c:v>
                </c:pt>
                <c:pt idx="17">
                  <c:v>15.01</c:v>
                </c:pt>
                <c:pt idx="18">
                  <c:v>14.96</c:v>
                </c:pt>
                <c:pt idx="19">
                  <c:v>13.65</c:v>
                </c:pt>
                <c:pt idx="20">
                  <c:v>5.13</c:v>
                </c:pt>
                <c:pt idx="21">
                  <c:v>2.25</c:v>
                </c:pt>
                <c:pt idx="22">
                  <c:v>0.0</c:v>
                </c:pt>
                <c:pt idx="23">
                  <c:v>0.0</c:v>
                </c:pt>
              </c:numCache>
            </c:numRef>
          </c:val>
          <c:extLst xmlns:c16r2="http://schemas.microsoft.com/office/drawing/2015/06/chart">
            <c:ext xmlns:c16="http://schemas.microsoft.com/office/drawing/2014/chart" uri="{C3380CC4-5D6E-409C-BE32-E72D297353CC}">
              <c16:uniqueId val="{00000014-0176-4189-A998-925D389BD022}"/>
            </c:ext>
          </c:extLst>
        </c:ser>
        <c:dLbls>
          <c:showLegendKey val="0"/>
          <c:showVal val="0"/>
          <c:showCatName val="0"/>
          <c:showSerName val="0"/>
          <c:showPercent val="0"/>
          <c:showBubbleSize val="0"/>
        </c:dLbls>
        <c:gapWidth val="106"/>
        <c:overlap val="100"/>
        <c:axId val="2083051240"/>
        <c:axId val="2082901544"/>
      </c:barChart>
      <c:catAx>
        <c:axId val="2083051240"/>
        <c:scaling>
          <c:orientation val="maxMin"/>
        </c:scaling>
        <c:delete val="0"/>
        <c:axPos val="l"/>
        <c:numFmt formatCode="General" sourceLinked="1"/>
        <c:majorTickMark val="none"/>
        <c:minorTickMark val="none"/>
        <c:tickLblPos val="low"/>
        <c:txPr>
          <a:bodyPr/>
          <a:lstStyle/>
          <a:p>
            <a:pPr>
              <a:defRPr sz="900"/>
            </a:pPr>
            <a:endParaRPr lang="en-US"/>
          </a:p>
        </c:txPr>
        <c:crossAx val="2082901544"/>
        <c:crosses val="autoZero"/>
        <c:auto val="1"/>
        <c:lblAlgn val="ctr"/>
        <c:lblOffset val="100"/>
        <c:noMultiLvlLbl val="0"/>
      </c:catAx>
      <c:valAx>
        <c:axId val="2082901544"/>
        <c:scaling>
          <c:orientation val="minMax"/>
          <c:max val="60.0"/>
          <c:min val="-38.0"/>
        </c:scaling>
        <c:delete val="0"/>
        <c:axPos val="b"/>
        <c:numFmt formatCode="#,##0.00;\-#,##0.00;" sourceLinked="1"/>
        <c:majorTickMark val="none"/>
        <c:minorTickMark val="none"/>
        <c:tickLblPos val="none"/>
        <c:spPr>
          <a:ln>
            <a:noFill/>
          </a:ln>
        </c:spPr>
        <c:crossAx val="2083051240"/>
        <c:crosses val="max"/>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b="0">
                <a:solidFill>
                  <a:schemeClr val="tx1"/>
                </a:solidFill>
              </a:defRPr>
            </a:pPr>
            <a:r>
              <a:rPr lang="en-US" sz="1100" b="0" dirty="0">
                <a:solidFill>
                  <a:schemeClr val="tx1"/>
                </a:solidFill>
                <a:effectLst/>
              </a:rPr>
              <a:t>Ranked Developed Markets Returns (%)</a:t>
            </a:r>
          </a:p>
        </c:rich>
      </c:tx>
      <c:layout>
        <c:manualLayout>
          <c:xMode val="edge"/>
          <c:yMode val="edge"/>
          <c:x val="0.0358429273045415"/>
          <c:y val="0.0170454375796882"/>
        </c:manualLayout>
      </c:layout>
      <c:overlay val="0"/>
    </c:title>
    <c:autoTitleDeleted val="0"/>
    <c:plotArea>
      <c:layout>
        <c:manualLayout>
          <c:layoutTarget val="inner"/>
          <c:xMode val="edge"/>
          <c:yMode val="edge"/>
          <c:x val="0.253730488624544"/>
          <c:y val="0.0889729585630738"/>
          <c:w val="0.678995161817219"/>
          <c:h val="0.86197613026348"/>
        </c:manualLayout>
      </c:layout>
      <c:barChart>
        <c:barDir val="bar"/>
        <c:grouping val="clustered"/>
        <c:varyColors val="0"/>
        <c:ser>
          <c:idx val="0"/>
          <c:order val="0"/>
          <c:tx>
            <c:strRef>
              <c:f>Sheet1!$B$1</c:f>
              <c:strCache>
                <c:ptCount val="1"/>
                <c:pt idx="0">
                  <c:v>Negative</c:v>
                </c:pt>
              </c:strCache>
            </c:strRef>
          </c:tx>
          <c:spPr>
            <a:solidFill>
              <a:schemeClr val="bg1">
                <a:lumMod val="75000"/>
              </a:schemeClr>
            </a:solidFill>
          </c:spPr>
          <c:invertIfNegative val="0"/>
          <c:dLbls>
            <c:dLbl>
              <c:idx val="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2"/>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3"/>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4"/>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5"/>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6"/>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7"/>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8"/>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9"/>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1"/>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2"/>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3"/>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4"/>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5"/>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6"/>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7"/>
              <c:spPr/>
              <c:txPr>
                <a:bodyPr/>
                <a:lstStyle/>
                <a:p>
                  <a:pPr algn="ctr" rtl="0">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8"/>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spPr>
              <a:noFill/>
              <a:ln>
                <a:noFill/>
              </a:ln>
              <a:effectLst/>
            </c:spPr>
            <c:txPr>
              <a:bodyPr/>
              <a:lstStyle/>
              <a:p>
                <a:pPr>
                  <a:defRPr sz="900">
                    <a:solidFill>
                      <a:srgbClr val="C00000"/>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Sheet1!$A$2:$A$24</c:f>
              <c:strCache>
                <c:ptCount val="23"/>
                <c:pt idx="0">
                  <c:v>Austria</c:v>
                </c:pt>
                <c:pt idx="1">
                  <c:v>Denmark</c:v>
                </c:pt>
                <c:pt idx="2">
                  <c:v>Singapore</c:v>
                </c:pt>
                <c:pt idx="3">
                  <c:v>Hong Kong</c:v>
                </c:pt>
                <c:pt idx="4">
                  <c:v>Netherlands</c:v>
                </c:pt>
                <c:pt idx="5">
                  <c:v>Italy</c:v>
                </c:pt>
                <c:pt idx="6">
                  <c:v>Germany</c:v>
                </c:pt>
                <c:pt idx="7">
                  <c:v>France</c:v>
                </c:pt>
                <c:pt idx="8">
                  <c:v>Portugal</c:v>
                </c:pt>
                <c:pt idx="9">
                  <c:v>Spain</c:v>
                </c:pt>
                <c:pt idx="10">
                  <c:v>Japan</c:v>
                </c:pt>
                <c:pt idx="11">
                  <c:v>New Zealand</c:v>
                </c:pt>
                <c:pt idx="12">
                  <c:v>Switzerland</c:v>
                </c:pt>
                <c:pt idx="13">
                  <c:v>UK</c:v>
                </c:pt>
                <c:pt idx="14">
                  <c:v>Norway</c:v>
                </c:pt>
                <c:pt idx="15">
                  <c:v>Ireland</c:v>
                </c:pt>
                <c:pt idx="16">
                  <c:v>Finland</c:v>
                </c:pt>
                <c:pt idx="17">
                  <c:v>Australia</c:v>
                </c:pt>
                <c:pt idx="18">
                  <c:v>US</c:v>
                </c:pt>
                <c:pt idx="19">
                  <c:v>Sweden</c:v>
                </c:pt>
                <c:pt idx="20">
                  <c:v>Belgium</c:v>
                </c:pt>
                <c:pt idx="21">
                  <c:v>Canada</c:v>
                </c:pt>
                <c:pt idx="22">
                  <c:v>Israel</c:v>
                </c:pt>
              </c:strCache>
            </c:strRef>
          </c:cat>
          <c:val>
            <c:numRef>
              <c:f>Sheet1!$B$2:$B$24</c:f>
              <c:numCache>
                <c:formatCode>#,##0.00;\-#,##0.00;</c:formatCode>
                <c:ptCount val="23"/>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numCache>
            </c:numRef>
          </c:val>
          <c:extLst xmlns:c16r2="http://schemas.microsoft.com/office/drawing/2015/06/chart">
            <c:ext xmlns:c16="http://schemas.microsoft.com/office/drawing/2014/chart" uri="{C3380CC4-5D6E-409C-BE32-E72D297353CC}">
              <c16:uniqueId val="{00000013-14ED-43F9-8B5A-703D5059DD34}"/>
            </c:ext>
          </c:extLst>
        </c:ser>
        <c:ser>
          <c:idx val="1"/>
          <c:order val="1"/>
          <c:tx>
            <c:strRef>
              <c:f>Sheet1!$C$1</c:f>
              <c:strCache>
                <c:ptCount val="1"/>
                <c:pt idx="0">
                  <c:v>Positive</c:v>
                </c:pt>
              </c:strCache>
            </c:strRef>
          </c:tx>
          <c:spPr>
            <a:solidFill>
              <a:schemeClr val="bg1">
                <a:lumMod val="75000"/>
              </a:schemeClr>
            </a:solidFill>
          </c:spPr>
          <c:invertIfNegative val="0"/>
          <c:dLbls>
            <c:spPr>
              <a:noFill/>
              <a:ln>
                <a:noFill/>
              </a:ln>
              <a:effectLst/>
            </c:spPr>
            <c:txPr>
              <a:bodyPr/>
              <a:lstStyle/>
              <a:p>
                <a:pPr>
                  <a:defRPr sz="900">
                    <a:solidFill>
                      <a:srgbClr val="35627D"/>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Sheet1!$A$2:$A$24</c:f>
              <c:strCache>
                <c:ptCount val="23"/>
                <c:pt idx="0">
                  <c:v>Austria</c:v>
                </c:pt>
                <c:pt idx="1">
                  <c:v>Denmark</c:v>
                </c:pt>
                <c:pt idx="2">
                  <c:v>Singapore</c:v>
                </c:pt>
                <c:pt idx="3">
                  <c:v>Hong Kong</c:v>
                </c:pt>
                <c:pt idx="4">
                  <c:v>Netherlands</c:v>
                </c:pt>
                <c:pt idx="5">
                  <c:v>Italy</c:v>
                </c:pt>
                <c:pt idx="6">
                  <c:v>Germany</c:v>
                </c:pt>
                <c:pt idx="7">
                  <c:v>France</c:v>
                </c:pt>
                <c:pt idx="8">
                  <c:v>Portugal</c:v>
                </c:pt>
                <c:pt idx="9">
                  <c:v>Spain</c:v>
                </c:pt>
                <c:pt idx="10">
                  <c:v>Japan</c:v>
                </c:pt>
                <c:pt idx="11">
                  <c:v>New Zealand</c:v>
                </c:pt>
                <c:pt idx="12">
                  <c:v>Switzerland</c:v>
                </c:pt>
                <c:pt idx="13">
                  <c:v>UK</c:v>
                </c:pt>
                <c:pt idx="14">
                  <c:v>Norway</c:v>
                </c:pt>
                <c:pt idx="15">
                  <c:v>Ireland</c:v>
                </c:pt>
                <c:pt idx="16">
                  <c:v>Finland</c:v>
                </c:pt>
                <c:pt idx="17">
                  <c:v>Australia</c:v>
                </c:pt>
                <c:pt idx="18">
                  <c:v>US</c:v>
                </c:pt>
                <c:pt idx="19">
                  <c:v>Sweden</c:v>
                </c:pt>
                <c:pt idx="20">
                  <c:v>Belgium</c:v>
                </c:pt>
                <c:pt idx="21">
                  <c:v>Canada</c:v>
                </c:pt>
                <c:pt idx="22">
                  <c:v>Israel</c:v>
                </c:pt>
              </c:strCache>
            </c:strRef>
          </c:cat>
          <c:val>
            <c:numRef>
              <c:f>Sheet1!$C$2:$C$24</c:f>
              <c:numCache>
                <c:formatCode>#,##0.00;\-#,##0.00;</c:formatCode>
                <c:ptCount val="23"/>
                <c:pt idx="0">
                  <c:v>51.39</c:v>
                </c:pt>
                <c:pt idx="1">
                  <c:v>35.4</c:v>
                </c:pt>
                <c:pt idx="2">
                  <c:v>34.16</c:v>
                </c:pt>
                <c:pt idx="3">
                  <c:v>33.95</c:v>
                </c:pt>
                <c:pt idx="4">
                  <c:v>33.47</c:v>
                </c:pt>
                <c:pt idx="5">
                  <c:v>32.02</c:v>
                </c:pt>
                <c:pt idx="6">
                  <c:v>30.48</c:v>
                </c:pt>
                <c:pt idx="7">
                  <c:v>29.53</c:v>
                </c:pt>
                <c:pt idx="8">
                  <c:v>28.04</c:v>
                </c:pt>
                <c:pt idx="9">
                  <c:v>26.58</c:v>
                </c:pt>
                <c:pt idx="10">
                  <c:v>25.25</c:v>
                </c:pt>
                <c:pt idx="11">
                  <c:v>24.76</c:v>
                </c:pt>
                <c:pt idx="12">
                  <c:v>24.07</c:v>
                </c:pt>
                <c:pt idx="13">
                  <c:v>23.7</c:v>
                </c:pt>
                <c:pt idx="14">
                  <c:v>23.35</c:v>
                </c:pt>
                <c:pt idx="15">
                  <c:v>23.29</c:v>
                </c:pt>
                <c:pt idx="16">
                  <c:v>21.97</c:v>
                </c:pt>
                <c:pt idx="17">
                  <c:v>20.94</c:v>
                </c:pt>
                <c:pt idx="18">
                  <c:v>20.59</c:v>
                </c:pt>
                <c:pt idx="19">
                  <c:v>20.51</c:v>
                </c:pt>
                <c:pt idx="20">
                  <c:v>19.87</c:v>
                </c:pt>
                <c:pt idx="21">
                  <c:v>15.62</c:v>
                </c:pt>
                <c:pt idx="22">
                  <c:v>10.36</c:v>
                </c:pt>
              </c:numCache>
            </c:numRef>
          </c:val>
          <c:extLst xmlns:c16r2="http://schemas.microsoft.com/office/drawing/2015/06/chart">
            <c:ext xmlns:c16="http://schemas.microsoft.com/office/drawing/2014/chart" uri="{C3380CC4-5D6E-409C-BE32-E72D297353CC}">
              <c16:uniqueId val="{00000014-14ED-43F9-8B5A-703D5059DD34}"/>
            </c:ext>
          </c:extLst>
        </c:ser>
        <c:dLbls>
          <c:showLegendKey val="0"/>
          <c:showVal val="0"/>
          <c:showCatName val="0"/>
          <c:showSerName val="0"/>
          <c:showPercent val="0"/>
          <c:showBubbleSize val="0"/>
        </c:dLbls>
        <c:gapWidth val="106"/>
        <c:overlap val="100"/>
        <c:axId val="-2059030488"/>
        <c:axId val="-2059057448"/>
      </c:barChart>
      <c:catAx>
        <c:axId val="-2059030488"/>
        <c:scaling>
          <c:orientation val="maxMin"/>
        </c:scaling>
        <c:delete val="0"/>
        <c:axPos val="l"/>
        <c:numFmt formatCode="General" sourceLinked="1"/>
        <c:majorTickMark val="none"/>
        <c:minorTickMark val="none"/>
        <c:tickLblPos val="low"/>
        <c:txPr>
          <a:bodyPr/>
          <a:lstStyle/>
          <a:p>
            <a:pPr>
              <a:defRPr sz="900"/>
            </a:pPr>
            <a:endParaRPr lang="en-US"/>
          </a:p>
        </c:txPr>
        <c:crossAx val="-2059057448"/>
        <c:crosses val="autoZero"/>
        <c:auto val="1"/>
        <c:lblAlgn val="ctr"/>
        <c:lblOffset val="100"/>
        <c:noMultiLvlLbl val="0"/>
      </c:catAx>
      <c:valAx>
        <c:axId val="-2059057448"/>
        <c:scaling>
          <c:orientation val="minMax"/>
          <c:max val="64.0"/>
          <c:min val="-4.0"/>
        </c:scaling>
        <c:delete val="0"/>
        <c:axPos val="b"/>
        <c:numFmt formatCode="#,##0.00;\-#,##0.00;" sourceLinked="1"/>
        <c:majorTickMark val="none"/>
        <c:minorTickMark val="none"/>
        <c:tickLblPos val="none"/>
        <c:spPr>
          <a:ln>
            <a:noFill/>
          </a:ln>
        </c:spPr>
        <c:crossAx val="-2059030488"/>
        <c:crosses val="max"/>
        <c:crossBetween val="between"/>
      </c:valAx>
    </c:plotArea>
    <c:plotVisOnly val="1"/>
    <c:dispBlanksAs val="gap"/>
    <c:showDLblsOverMax val="0"/>
  </c:chart>
  <c:txPr>
    <a:bodyPr/>
    <a:lstStyle/>
    <a:p>
      <a:pPr>
        <a:defRPr sz="1800"/>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0.10661</cdr:x>
      <cdr:y>0.14374</cdr:y>
    </cdr:from>
    <cdr:to>
      <cdr:x>0.87719</cdr:x>
      <cdr:y>0.14374</cdr:y>
    </cdr:to>
    <cdr:cxnSp macro="">
      <cdr:nvCxnSpPr>
        <cdr:cNvPr id="2" name="Straight Connector 1">
          <a:extLst xmlns:a="http://schemas.openxmlformats.org/drawingml/2006/main">
            <a:ext uri="{FF2B5EF4-FFF2-40B4-BE49-F238E27FC236}">
              <a16:creationId xmlns:a16="http://schemas.microsoft.com/office/drawing/2014/main" xmlns="" id="{C98AF5E1-1FE7-45C4-8C30-B28E2D895A00}"/>
            </a:ext>
          </a:extLst>
        </cdr:cNvPr>
        <cdr:cNvCxnSpPr/>
      </cdr:nvCxnSpPr>
      <cdr:spPr>
        <a:xfrm xmlns:a="http://schemas.openxmlformats.org/drawingml/2006/main">
          <a:off x="663065" y="364180"/>
          <a:ext cx="4792895" cy="0"/>
        </a:xfrm>
        <a:prstGeom xmlns:a="http://schemas.openxmlformats.org/drawingml/2006/main" prst="line">
          <a:avLst/>
        </a:prstGeom>
        <a:ln xmlns:a="http://schemas.openxmlformats.org/drawingml/2006/main" w="63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0.02672</cdr:x>
      <cdr:y>0.33733</cdr:y>
    </cdr:from>
    <cdr:to>
      <cdr:x>0.56245</cdr:x>
      <cdr:y>0.33733</cdr:y>
    </cdr:to>
    <cdr:cxnSp macro="">
      <cdr:nvCxnSpPr>
        <cdr:cNvPr id="3" name="Straight Connector 2">
          <a:extLst xmlns:a="http://schemas.openxmlformats.org/drawingml/2006/main">
            <a:ext uri="{FF2B5EF4-FFF2-40B4-BE49-F238E27FC236}">
              <a16:creationId xmlns:a16="http://schemas.microsoft.com/office/drawing/2014/main" xmlns="" id="{4E2D7B8B-5EEF-4783-8396-7F0AE919D644}"/>
            </a:ext>
          </a:extLst>
        </cdr:cNvPr>
        <cdr:cNvCxnSpPr/>
      </cdr:nvCxnSpPr>
      <cdr:spPr>
        <a:xfrm xmlns:a="http://schemas.openxmlformats.org/drawingml/2006/main">
          <a:off x="128122" y="1181447"/>
          <a:ext cx="2568575" cy="0"/>
        </a:xfrm>
        <a:prstGeom xmlns:a="http://schemas.openxmlformats.org/drawingml/2006/main" prst="line">
          <a:avLst/>
        </a:prstGeom>
        <a:ln xmlns:a="http://schemas.openxmlformats.org/drawingml/2006/main" w="63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0.02437</cdr:x>
      <cdr:y>0.07217</cdr:y>
    </cdr:from>
    <cdr:to>
      <cdr:x>0.96777</cdr:x>
      <cdr:y>0.07217</cdr:y>
    </cdr:to>
    <cdr:cxnSp macro="">
      <cdr:nvCxnSpPr>
        <cdr:cNvPr id="3" name="Straight Connector 2">
          <a:extLst xmlns:a="http://schemas.openxmlformats.org/drawingml/2006/main">
            <a:ext uri="{FF2B5EF4-FFF2-40B4-BE49-F238E27FC236}">
              <a16:creationId xmlns:a16="http://schemas.microsoft.com/office/drawing/2014/main" xmlns="" id="{9F95FF29-EBDD-4248-BB4C-3ED14FD52CC7}"/>
            </a:ext>
          </a:extLst>
        </cdr:cNvPr>
        <cdr:cNvCxnSpPr/>
      </cdr:nvCxnSpPr>
      <cdr:spPr>
        <a:xfrm xmlns:a="http://schemas.openxmlformats.org/drawingml/2006/main">
          <a:off x="118107" y="356358"/>
          <a:ext cx="4572000" cy="0"/>
        </a:xfrm>
        <a:prstGeom xmlns:a="http://schemas.openxmlformats.org/drawingml/2006/main" prst="line">
          <a:avLst/>
        </a:prstGeom>
        <a:ln xmlns:a="http://schemas.openxmlformats.org/drawingml/2006/main" w="63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0.03977</cdr:x>
      <cdr:y>0.11368</cdr:y>
    </cdr:from>
    <cdr:to>
      <cdr:x>0.91477</cdr:x>
      <cdr:y>0.11368</cdr:y>
    </cdr:to>
    <cdr:cxnSp macro="">
      <cdr:nvCxnSpPr>
        <cdr:cNvPr id="5" name="Straight Connector 4">
          <a:extLst xmlns:a="http://schemas.openxmlformats.org/drawingml/2006/main">
            <a:ext uri="{FF2B5EF4-FFF2-40B4-BE49-F238E27FC236}">
              <a16:creationId xmlns:a16="http://schemas.microsoft.com/office/drawing/2014/main" xmlns="" id="{A7D3CC42-0B89-421B-A1E2-8B7941095AF4}"/>
            </a:ext>
          </a:extLst>
        </cdr:cNvPr>
        <cdr:cNvCxnSpPr/>
      </cdr:nvCxnSpPr>
      <cdr:spPr>
        <a:xfrm xmlns:a="http://schemas.openxmlformats.org/drawingml/2006/main">
          <a:off x="133341" y="314329"/>
          <a:ext cx="2933700" cy="0"/>
        </a:xfrm>
        <a:prstGeom xmlns:a="http://schemas.openxmlformats.org/drawingml/2006/main" prst="line">
          <a:avLst/>
        </a:prstGeom>
        <a:ln xmlns:a="http://schemas.openxmlformats.org/drawingml/2006/main" w="63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0.08064</cdr:x>
      <cdr:y>0.84373</cdr:y>
    </cdr:from>
    <cdr:to>
      <cdr:x>0.12237</cdr:x>
      <cdr:y>0.98971</cdr:y>
    </cdr:to>
    <cdr:sp macro="" textlink="">
      <cdr:nvSpPr>
        <cdr:cNvPr id="6" name="TextBox 16"/>
        <cdr:cNvSpPr txBox="1"/>
      </cdr:nvSpPr>
      <cdr:spPr>
        <a:xfrm xmlns:a="http://schemas.openxmlformats.org/drawingml/2006/main">
          <a:off x="223067" y="1601016"/>
          <a:ext cx="115416" cy="276999"/>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900" dirty="0"/>
            <a:t>1</a:t>
          </a:r>
          <a:br>
            <a:rPr lang="en-US" sz="900" dirty="0"/>
          </a:br>
          <a:r>
            <a:rPr lang="en-US" sz="900" dirty="0"/>
            <a:t>Yr</a:t>
          </a:r>
        </a:p>
      </cdr:txBody>
    </cdr:sp>
  </cdr:relSizeAnchor>
  <cdr:relSizeAnchor xmlns:cdr="http://schemas.openxmlformats.org/drawingml/2006/chartDrawing">
    <cdr:from>
      <cdr:x>0.17706</cdr:x>
      <cdr:y>0.84373</cdr:y>
    </cdr:from>
    <cdr:to>
      <cdr:x>0.21879</cdr:x>
      <cdr:y>0.98971</cdr:y>
    </cdr:to>
    <cdr:sp macro="" textlink="">
      <cdr:nvSpPr>
        <cdr:cNvPr id="7" name="TextBox 22"/>
        <cdr:cNvSpPr txBox="1"/>
      </cdr:nvSpPr>
      <cdr:spPr>
        <a:xfrm xmlns:a="http://schemas.openxmlformats.org/drawingml/2006/main">
          <a:off x="489767" y="1601016"/>
          <a:ext cx="115416" cy="276999"/>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900" dirty="0"/>
            <a:t>5</a:t>
          </a:r>
          <a:br>
            <a:rPr lang="en-US" sz="900" dirty="0"/>
          </a:br>
          <a:r>
            <a:rPr lang="en-US" sz="900" dirty="0"/>
            <a:t>Yr</a:t>
          </a:r>
        </a:p>
      </cdr:txBody>
    </cdr:sp>
  </cdr:relSizeAnchor>
  <cdr:relSizeAnchor xmlns:cdr="http://schemas.openxmlformats.org/drawingml/2006/chartDrawing">
    <cdr:from>
      <cdr:x>0.30218</cdr:x>
      <cdr:y>0.84373</cdr:y>
    </cdr:from>
    <cdr:to>
      <cdr:x>0.34854</cdr:x>
      <cdr:y>0.98971</cdr:y>
    </cdr:to>
    <cdr:sp macro="" textlink="">
      <cdr:nvSpPr>
        <cdr:cNvPr id="8" name="TextBox 24"/>
        <cdr:cNvSpPr txBox="1"/>
      </cdr:nvSpPr>
      <cdr:spPr>
        <a:xfrm xmlns:a="http://schemas.openxmlformats.org/drawingml/2006/main">
          <a:off x="835842" y="1601016"/>
          <a:ext cx="128240" cy="276999"/>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900" dirty="0"/>
            <a:t>10</a:t>
          </a:r>
          <a:br>
            <a:rPr lang="en-US" sz="900" dirty="0"/>
          </a:br>
          <a:r>
            <a:rPr lang="en-US" sz="900" dirty="0"/>
            <a:t>Yr</a:t>
          </a:r>
        </a:p>
      </cdr:txBody>
    </cdr:sp>
  </cdr:relSizeAnchor>
  <cdr:relSizeAnchor xmlns:cdr="http://schemas.openxmlformats.org/drawingml/2006/chartDrawing">
    <cdr:from>
      <cdr:x>0.67333</cdr:x>
      <cdr:y>0.84373</cdr:y>
    </cdr:from>
    <cdr:to>
      <cdr:x>0.71969</cdr:x>
      <cdr:y>0.98971</cdr:y>
    </cdr:to>
    <cdr:sp macro="" textlink="">
      <cdr:nvSpPr>
        <cdr:cNvPr id="9" name="TextBox 25"/>
        <cdr:cNvSpPr txBox="1"/>
      </cdr:nvSpPr>
      <cdr:spPr>
        <a:xfrm xmlns:a="http://schemas.openxmlformats.org/drawingml/2006/main">
          <a:off x="2215436" y="1978222"/>
          <a:ext cx="152536" cy="342267"/>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900" dirty="0"/>
            <a:t>30</a:t>
          </a:r>
          <a:br>
            <a:rPr lang="en-US" sz="900" dirty="0"/>
          </a:br>
          <a:r>
            <a:rPr lang="en-US" sz="900" dirty="0"/>
            <a:t>Yr</a:t>
          </a:r>
        </a:p>
      </cdr:txBody>
    </cdr:sp>
  </cdr:relSizeAnchor>
  <cdr:relSizeAnchor xmlns:cdr="http://schemas.openxmlformats.org/drawingml/2006/chartDrawing">
    <cdr:from>
      <cdr:x>0.00213</cdr:x>
      <cdr:y>0.1339</cdr:y>
    </cdr:from>
    <cdr:to>
      <cdr:x>0.85593</cdr:x>
      <cdr:y>0.1339</cdr:y>
    </cdr:to>
    <cdr:cxnSp macro="">
      <cdr:nvCxnSpPr>
        <cdr:cNvPr id="10" name="Straight Connector 9">
          <a:extLst xmlns:a="http://schemas.openxmlformats.org/drawingml/2006/main">
            <a:ext uri="{FF2B5EF4-FFF2-40B4-BE49-F238E27FC236}">
              <a16:creationId xmlns:a16="http://schemas.microsoft.com/office/drawing/2014/main" xmlns="" id="{A7E98147-0A46-42D4-A227-53741417ED4B}"/>
            </a:ext>
          </a:extLst>
        </cdr:cNvPr>
        <cdr:cNvCxnSpPr/>
      </cdr:nvCxnSpPr>
      <cdr:spPr>
        <a:xfrm xmlns:a="http://schemas.openxmlformats.org/drawingml/2006/main">
          <a:off x="7008" y="313954"/>
          <a:ext cx="2809217" cy="0"/>
        </a:xfrm>
        <a:prstGeom xmlns:a="http://schemas.openxmlformats.org/drawingml/2006/main" prst="line">
          <a:avLst/>
        </a:prstGeom>
        <a:ln xmlns:a="http://schemas.openxmlformats.org/drawingml/2006/main" w="63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4.xml><?xml version="1.0" encoding="utf-8"?>
<c:userShapes xmlns:c="http://schemas.openxmlformats.org/drawingml/2006/chart">
  <cdr:relSizeAnchor xmlns:cdr="http://schemas.openxmlformats.org/drawingml/2006/chartDrawing">
    <cdr:from>
      <cdr:x>0.02345</cdr:x>
      <cdr:y>0.19643</cdr:y>
    </cdr:from>
    <cdr:to>
      <cdr:x>0.92506</cdr:x>
      <cdr:y>0.19643</cdr:y>
    </cdr:to>
    <cdr:cxnSp macro="">
      <cdr:nvCxnSpPr>
        <cdr:cNvPr id="3" name="Straight Connector 2">
          <a:extLst xmlns:a="http://schemas.openxmlformats.org/drawingml/2006/main">
            <a:ext uri="{FF2B5EF4-FFF2-40B4-BE49-F238E27FC236}">
              <a16:creationId xmlns:a16="http://schemas.microsoft.com/office/drawing/2014/main" xmlns="" id="{17D631BE-4F61-45D0-8660-72ADDEF78FAA}"/>
            </a:ext>
          </a:extLst>
        </cdr:cNvPr>
        <cdr:cNvCxnSpPr/>
      </cdr:nvCxnSpPr>
      <cdr:spPr>
        <a:xfrm xmlns:a="http://schemas.openxmlformats.org/drawingml/2006/main">
          <a:off x="124189" y="344363"/>
          <a:ext cx="4774836" cy="0"/>
        </a:xfrm>
        <a:prstGeom xmlns:a="http://schemas.openxmlformats.org/drawingml/2006/main" prst="line">
          <a:avLst/>
        </a:prstGeom>
        <a:ln xmlns:a="http://schemas.openxmlformats.org/drawingml/2006/main" w="63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5.xml><?xml version="1.0" encoding="utf-8"?>
<c:userShapes xmlns:c="http://schemas.openxmlformats.org/drawingml/2006/chart">
  <cdr:relSizeAnchor xmlns:cdr="http://schemas.openxmlformats.org/drawingml/2006/chartDrawing">
    <cdr:from>
      <cdr:x>0.02191</cdr:x>
      <cdr:y>0.10694</cdr:y>
    </cdr:from>
    <cdr:to>
      <cdr:x>1</cdr:x>
      <cdr:y>0.10694</cdr:y>
    </cdr:to>
    <cdr:cxnSp macro="">
      <cdr:nvCxnSpPr>
        <cdr:cNvPr id="3" name="Straight Connector 2">
          <a:extLst xmlns:a="http://schemas.openxmlformats.org/drawingml/2006/main">
            <a:ext uri="{FF2B5EF4-FFF2-40B4-BE49-F238E27FC236}">
              <a16:creationId xmlns:a16="http://schemas.microsoft.com/office/drawing/2014/main" xmlns="" id="{7C7684CD-4F28-40BE-8F76-27EF99E62CBB}"/>
            </a:ext>
          </a:extLst>
        </cdr:cNvPr>
        <cdr:cNvCxnSpPr/>
      </cdr:nvCxnSpPr>
      <cdr:spPr>
        <a:xfrm xmlns:a="http://schemas.openxmlformats.org/drawingml/2006/main">
          <a:off x="107181" y="347715"/>
          <a:ext cx="4784700" cy="0"/>
        </a:xfrm>
        <a:prstGeom xmlns:a="http://schemas.openxmlformats.org/drawingml/2006/main" prst="line">
          <a:avLst/>
        </a:prstGeom>
        <a:ln xmlns:a="http://schemas.openxmlformats.org/drawingml/2006/main" w="63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0.01861</cdr:x>
      <cdr:y>0.14789</cdr:y>
    </cdr:from>
    <cdr:to>
      <cdr:x>0.92506</cdr:x>
      <cdr:y>0.14789</cdr:y>
    </cdr:to>
    <cdr:cxnSp macro="">
      <cdr:nvCxnSpPr>
        <cdr:cNvPr id="3" name="Straight Connector 2">
          <a:extLst xmlns:a="http://schemas.openxmlformats.org/drawingml/2006/main">
            <a:ext uri="{FF2B5EF4-FFF2-40B4-BE49-F238E27FC236}">
              <a16:creationId xmlns:a16="http://schemas.microsoft.com/office/drawing/2014/main" xmlns="" id="{77B27BAC-A74A-458A-99A2-153CC9D36E7A}"/>
            </a:ext>
          </a:extLst>
        </cdr:cNvPr>
        <cdr:cNvCxnSpPr/>
      </cdr:nvCxnSpPr>
      <cdr:spPr>
        <a:xfrm xmlns:a="http://schemas.openxmlformats.org/drawingml/2006/main">
          <a:off x="98557" y="369575"/>
          <a:ext cx="4800468" cy="0"/>
        </a:xfrm>
        <a:prstGeom xmlns:a="http://schemas.openxmlformats.org/drawingml/2006/main" prst="line">
          <a:avLst/>
        </a:prstGeom>
        <a:ln xmlns:a="http://schemas.openxmlformats.org/drawingml/2006/main" w="63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0.01806</cdr:x>
      <cdr:y>0.14695</cdr:y>
    </cdr:from>
    <cdr:to>
      <cdr:x>0.92451</cdr:x>
      <cdr:y>0.14695</cdr:y>
    </cdr:to>
    <cdr:cxnSp macro="">
      <cdr:nvCxnSpPr>
        <cdr:cNvPr id="3" name="Straight Connector 2">
          <a:extLst xmlns:a="http://schemas.openxmlformats.org/drawingml/2006/main">
            <a:ext uri="{FF2B5EF4-FFF2-40B4-BE49-F238E27FC236}">
              <a16:creationId xmlns:a16="http://schemas.microsoft.com/office/drawing/2014/main" xmlns="" id="{0566DCDC-2E11-4A65-B4DD-4AC0FD2043A4}"/>
            </a:ext>
          </a:extLst>
        </cdr:cNvPr>
        <cdr:cNvCxnSpPr/>
      </cdr:nvCxnSpPr>
      <cdr:spPr>
        <a:xfrm xmlns:a="http://schemas.openxmlformats.org/drawingml/2006/main">
          <a:off x="95633" y="367221"/>
          <a:ext cx="4800468" cy="0"/>
        </a:xfrm>
        <a:prstGeom xmlns:a="http://schemas.openxmlformats.org/drawingml/2006/main" prst="line">
          <a:avLst/>
        </a:prstGeom>
        <a:ln xmlns:a="http://schemas.openxmlformats.org/drawingml/2006/main" w="63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cdr:x>
      <cdr:y>0.31169</cdr:y>
    </cdr:from>
    <cdr:to>
      <cdr:x>0.77178</cdr:x>
      <cdr:y>0.31169</cdr:y>
    </cdr:to>
    <cdr:cxnSp macro="">
      <cdr:nvCxnSpPr>
        <cdr:cNvPr id="3" name="Straight Connector 2">
          <a:extLst xmlns:a="http://schemas.openxmlformats.org/drawingml/2006/main">
            <a:ext uri="{FF2B5EF4-FFF2-40B4-BE49-F238E27FC236}">
              <a16:creationId xmlns:a16="http://schemas.microsoft.com/office/drawing/2014/main" xmlns="" id="{2BA12C60-B1F1-4064-9FD1-0784B4543E5E}"/>
            </a:ext>
          </a:extLst>
        </cdr:cNvPr>
        <cdr:cNvCxnSpPr/>
      </cdr:nvCxnSpPr>
      <cdr:spPr>
        <a:xfrm xmlns:a="http://schemas.openxmlformats.org/drawingml/2006/main">
          <a:off x="0" y="843542"/>
          <a:ext cx="3605217" cy="0"/>
        </a:xfrm>
        <a:prstGeom xmlns:a="http://schemas.openxmlformats.org/drawingml/2006/main" prst="line">
          <a:avLst/>
        </a:prstGeom>
        <a:ln xmlns:a="http://schemas.openxmlformats.org/drawingml/2006/main" w="63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0.03635</cdr:x>
      <cdr:y>0.07217</cdr:y>
    </cdr:from>
    <cdr:to>
      <cdr:x>0.96339</cdr:x>
      <cdr:y>0.07217</cdr:y>
    </cdr:to>
    <cdr:cxnSp macro="">
      <cdr:nvCxnSpPr>
        <cdr:cNvPr id="3" name="Straight Connector 2">
          <a:extLst xmlns:a="http://schemas.openxmlformats.org/drawingml/2006/main">
            <a:ext uri="{FF2B5EF4-FFF2-40B4-BE49-F238E27FC236}">
              <a16:creationId xmlns:a16="http://schemas.microsoft.com/office/drawing/2014/main" xmlns="" id="{58C62422-47F7-49DB-AAE9-04AE0BFC064C}"/>
            </a:ext>
          </a:extLst>
        </cdr:cNvPr>
        <cdr:cNvCxnSpPr/>
      </cdr:nvCxnSpPr>
      <cdr:spPr>
        <a:xfrm xmlns:a="http://schemas.openxmlformats.org/drawingml/2006/main">
          <a:off x="154891" y="301585"/>
          <a:ext cx="3950208" cy="0"/>
        </a:xfrm>
        <a:prstGeom xmlns:a="http://schemas.openxmlformats.org/drawingml/2006/main" prst="line">
          <a:avLst/>
        </a:prstGeom>
        <a:ln xmlns:a="http://schemas.openxmlformats.org/drawingml/2006/main" w="63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0.03635</cdr:x>
      <cdr:y>0.07217</cdr:y>
    </cdr:from>
    <cdr:to>
      <cdr:x>0.96339</cdr:x>
      <cdr:y>0.07217</cdr:y>
    </cdr:to>
    <cdr:cxnSp macro="">
      <cdr:nvCxnSpPr>
        <cdr:cNvPr id="3" name="Straight Connector 2">
          <a:extLst xmlns:a="http://schemas.openxmlformats.org/drawingml/2006/main">
            <a:ext uri="{FF2B5EF4-FFF2-40B4-BE49-F238E27FC236}">
              <a16:creationId xmlns:a16="http://schemas.microsoft.com/office/drawing/2014/main" xmlns="" id="{21F758EF-52C1-427A-A65D-C4E219C32F48}"/>
            </a:ext>
          </a:extLst>
        </cdr:cNvPr>
        <cdr:cNvCxnSpPr/>
      </cdr:nvCxnSpPr>
      <cdr:spPr>
        <a:xfrm xmlns:a="http://schemas.openxmlformats.org/drawingml/2006/main">
          <a:off x="154891" y="301585"/>
          <a:ext cx="3950208" cy="0"/>
        </a:xfrm>
        <a:prstGeom xmlns:a="http://schemas.openxmlformats.org/drawingml/2006/main" prst="line">
          <a:avLst/>
        </a:prstGeom>
        <a:ln xmlns:a="http://schemas.openxmlformats.org/drawingml/2006/main" w="63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0.03635</cdr:x>
      <cdr:y>0.07217</cdr:y>
    </cdr:from>
    <cdr:to>
      <cdr:x>0.96339</cdr:x>
      <cdr:y>0.07217</cdr:y>
    </cdr:to>
    <cdr:cxnSp macro="">
      <cdr:nvCxnSpPr>
        <cdr:cNvPr id="3" name="Straight Connector 2">
          <a:extLst xmlns:a="http://schemas.openxmlformats.org/drawingml/2006/main">
            <a:ext uri="{FF2B5EF4-FFF2-40B4-BE49-F238E27FC236}">
              <a16:creationId xmlns:a16="http://schemas.microsoft.com/office/drawing/2014/main" xmlns="" id="{B42DC687-6D5E-4D46-A635-96488E1F47D1}"/>
            </a:ext>
          </a:extLst>
        </cdr:cNvPr>
        <cdr:cNvCxnSpPr/>
      </cdr:nvCxnSpPr>
      <cdr:spPr>
        <a:xfrm xmlns:a="http://schemas.openxmlformats.org/drawingml/2006/main">
          <a:off x="154891" y="301585"/>
          <a:ext cx="3950208" cy="0"/>
        </a:xfrm>
        <a:prstGeom xmlns:a="http://schemas.openxmlformats.org/drawingml/2006/main" prst="line">
          <a:avLst/>
        </a:prstGeom>
        <a:ln xmlns:a="http://schemas.openxmlformats.org/drawingml/2006/main" w="63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0.03635</cdr:x>
      <cdr:y>0.07217</cdr:y>
    </cdr:from>
    <cdr:to>
      <cdr:x>0.96339</cdr:x>
      <cdr:y>0.07217</cdr:y>
    </cdr:to>
    <cdr:cxnSp macro="">
      <cdr:nvCxnSpPr>
        <cdr:cNvPr id="3" name="Straight Connector 2">
          <a:extLst xmlns:a="http://schemas.openxmlformats.org/drawingml/2006/main">
            <a:ext uri="{FF2B5EF4-FFF2-40B4-BE49-F238E27FC236}">
              <a16:creationId xmlns:a16="http://schemas.microsoft.com/office/drawing/2014/main" xmlns="" id="{CE113BE5-1736-4E2F-AF52-DD38FD3AFC6D}"/>
            </a:ext>
          </a:extLst>
        </cdr:cNvPr>
        <cdr:cNvCxnSpPr/>
      </cdr:nvCxnSpPr>
      <cdr:spPr>
        <a:xfrm xmlns:a="http://schemas.openxmlformats.org/drawingml/2006/main">
          <a:off x="154891" y="301585"/>
          <a:ext cx="3950208" cy="0"/>
        </a:xfrm>
        <a:prstGeom xmlns:a="http://schemas.openxmlformats.org/drawingml/2006/main" prst="line">
          <a:avLst/>
        </a:prstGeom>
        <a:ln xmlns:a="http://schemas.openxmlformats.org/drawingml/2006/main" w="63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0.01861</cdr:x>
      <cdr:y>0.1517</cdr:y>
    </cdr:from>
    <cdr:to>
      <cdr:x>0.92363</cdr:x>
      <cdr:y>0.1517</cdr:y>
    </cdr:to>
    <cdr:cxnSp macro="">
      <cdr:nvCxnSpPr>
        <cdr:cNvPr id="3" name="Straight Connector 2">
          <a:extLst xmlns:a="http://schemas.openxmlformats.org/drawingml/2006/main">
            <a:ext uri="{FF2B5EF4-FFF2-40B4-BE49-F238E27FC236}">
              <a16:creationId xmlns:a16="http://schemas.microsoft.com/office/drawing/2014/main" xmlns="" id="{76C2F96D-FC29-42E4-913E-F5B303118865}"/>
            </a:ext>
          </a:extLst>
        </cdr:cNvPr>
        <cdr:cNvCxnSpPr/>
      </cdr:nvCxnSpPr>
      <cdr:spPr>
        <a:xfrm xmlns:a="http://schemas.openxmlformats.org/drawingml/2006/main">
          <a:off x="98557" y="364751"/>
          <a:ext cx="4792913" cy="0"/>
        </a:xfrm>
        <a:prstGeom xmlns:a="http://schemas.openxmlformats.org/drawingml/2006/main" prst="line">
          <a:avLst/>
        </a:prstGeom>
        <a:ln xmlns:a="http://schemas.openxmlformats.org/drawingml/2006/main" w="63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0"/>
            <a:ext cx="3043344" cy="465456"/>
          </a:xfrm>
          <a:prstGeom prst="rect">
            <a:avLst/>
          </a:prstGeom>
        </p:spPr>
        <p:txBody>
          <a:bodyPr vert="horz" lIns="92406" tIns="46206" rIns="92406" bIns="46206" rtlCol="0"/>
          <a:lstStyle>
            <a:lvl1pPr algn="l">
              <a:defRPr sz="1100"/>
            </a:lvl1pPr>
          </a:lstStyle>
          <a:p>
            <a:endParaRPr lang="en-US" dirty="0"/>
          </a:p>
        </p:txBody>
      </p:sp>
      <p:sp>
        <p:nvSpPr>
          <p:cNvPr id="3" name="Date Placeholder 2"/>
          <p:cNvSpPr>
            <a:spLocks noGrp="1"/>
          </p:cNvSpPr>
          <p:nvPr>
            <p:ph type="dt" idx="1"/>
          </p:nvPr>
        </p:nvSpPr>
        <p:spPr>
          <a:xfrm>
            <a:off x="3978136" y="10"/>
            <a:ext cx="3043344" cy="465456"/>
          </a:xfrm>
          <a:prstGeom prst="rect">
            <a:avLst/>
          </a:prstGeom>
        </p:spPr>
        <p:txBody>
          <a:bodyPr vert="horz" lIns="92406" tIns="46206" rIns="92406" bIns="46206" rtlCol="0"/>
          <a:lstStyle>
            <a:lvl1pPr algn="r">
              <a:defRPr sz="1100"/>
            </a:lvl1pPr>
          </a:lstStyle>
          <a:p>
            <a:fld id="{86CEC522-08D6-41D7-BD17-4A764ED892E3}" type="datetimeFigureOut">
              <a:rPr lang="en-US" smtClean="0"/>
              <a:pPr/>
              <a:t>2/21/18</a:t>
            </a:fld>
            <a:endParaRPr lang="en-US" dirty="0"/>
          </a:p>
        </p:txBody>
      </p:sp>
      <p:sp>
        <p:nvSpPr>
          <p:cNvPr id="4" name="Slide Image Placeholder 3"/>
          <p:cNvSpPr>
            <a:spLocks noGrp="1" noRot="1" noChangeAspect="1"/>
          </p:cNvSpPr>
          <p:nvPr>
            <p:ph type="sldImg" idx="2"/>
          </p:nvPr>
        </p:nvSpPr>
        <p:spPr>
          <a:xfrm>
            <a:off x="1250950" y="696913"/>
            <a:ext cx="4521200" cy="3492500"/>
          </a:xfrm>
          <a:prstGeom prst="rect">
            <a:avLst/>
          </a:prstGeom>
          <a:noFill/>
          <a:ln w="12700">
            <a:solidFill>
              <a:prstClr val="black"/>
            </a:solidFill>
          </a:ln>
        </p:spPr>
        <p:txBody>
          <a:bodyPr vert="horz" lIns="92406" tIns="46206" rIns="92406" bIns="46206" rtlCol="0" anchor="ctr"/>
          <a:lstStyle/>
          <a:p>
            <a:endParaRPr lang="en-US" dirty="0"/>
          </a:p>
        </p:txBody>
      </p:sp>
      <p:sp>
        <p:nvSpPr>
          <p:cNvPr id="5" name="Notes Placeholder 4"/>
          <p:cNvSpPr>
            <a:spLocks noGrp="1"/>
          </p:cNvSpPr>
          <p:nvPr>
            <p:ph type="body" sz="quarter" idx="3"/>
          </p:nvPr>
        </p:nvSpPr>
        <p:spPr>
          <a:xfrm>
            <a:off x="702310" y="4421832"/>
            <a:ext cx="5618480" cy="4189096"/>
          </a:xfrm>
          <a:prstGeom prst="rect">
            <a:avLst/>
          </a:prstGeom>
        </p:spPr>
        <p:txBody>
          <a:bodyPr vert="horz" lIns="92406" tIns="46206" rIns="92406" bIns="4620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842038"/>
            <a:ext cx="3043344" cy="465456"/>
          </a:xfrm>
          <a:prstGeom prst="rect">
            <a:avLst/>
          </a:prstGeom>
        </p:spPr>
        <p:txBody>
          <a:bodyPr vert="horz" lIns="92406" tIns="46206" rIns="92406" bIns="46206"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78136" y="8842038"/>
            <a:ext cx="3043344" cy="465456"/>
          </a:xfrm>
          <a:prstGeom prst="rect">
            <a:avLst/>
          </a:prstGeom>
        </p:spPr>
        <p:txBody>
          <a:bodyPr vert="horz" lIns="92406" tIns="46206" rIns="92406" bIns="46206" rtlCol="0" anchor="b"/>
          <a:lstStyle>
            <a:lvl1pPr algn="r">
              <a:defRPr sz="1100"/>
            </a:lvl1pPr>
          </a:lstStyle>
          <a:p>
            <a:fld id="{C026C3DD-909A-435F-A8A6-9918FB0A88D5}" type="slidenum">
              <a:rPr lang="en-US" smtClean="0"/>
              <a:pPr/>
              <a:t>‹#›</a:t>
            </a:fld>
            <a:endParaRPr lang="en-US" dirty="0"/>
          </a:p>
        </p:txBody>
      </p:sp>
    </p:spTree>
    <p:extLst>
      <p:ext uri="{BB962C8B-B14F-4D97-AF65-F5344CB8AC3E}">
        <p14:creationId xmlns:p14="http://schemas.microsoft.com/office/powerpoint/2010/main" val="2509161024"/>
      </p:ext>
    </p:extLst>
  </p:cSld>
  <p:clrMap bg1="lt1" tx1="dk1" bg2="lt2" tx2="dk2" accent1="accent1" accent2="accent2" accent3="accent3" accent4="accent4" accent5="accent5" accent6="accent6" hlink="hlink" folHlink="folHlink"/>
  <p:notesStyle>
    <a:lvl1pPr marL="0" algn="l" defTabSz="913866" rtl="0" eaLnBrk="1" latinLnBrk="0" hangingPunct="1">
      <a:defRPr sz="1200" kern="1200">
        <a:solidFill>
          <a:schemeClr val="tx1"/>
        </a:solidFill>
        <a:latin typeface="+mn-lt"/>
        <a:ea typeface="+mn-ea"/>
        <a:cs typeface="+mn-cs"/>
      </a:defRPr>
    </a:lvl1pPr>
    <a:lvl2pPr marL="456932" algn="l" defTabSz="913866" rtl="0" eaLnBrk="1" latinLnBrk="0" hangingPunct="1">
      <a:defRPr sz="1200" kern="1200">
        <a:solidFill>
          <a:schemeClr val="tx1"/>
        </a:solidFill>
        <a:latin typeface="+mn-lt"/>
        <a:ea typeface="+mn-ea"/>
        <a:cs typeface="+mn-cs"/>
      </a:defRPr>
    </a:lvl2pPr>
    <a:lvl3pPr marL="913866" algn="l" defTabSz="913866" rtl="0" eaLnBrk="1" latinLnBrk="0" hangingPunct="1">
      <a:defRPr sz="1200" kern="1200">
        <a:solidFill>
          <a:schemeClr val="tx1"/>
        </a:solidFill>
        <a:latin typeface="+mn-lt"/>
        <a:ea typeface="+mn-ea"/>
        <a:cs typeface="+mn-cs"/>
      </a:defRPr>
    </a:lvl3pPr>
    <a:lvl4pPr marL="1370798" algn="l" defTabSz="913866" rtl="0" eaLnBrk="1" latinLnBrk="0" hangingPunct="1">
      <a:defRPr sz="1200" kern="1200">
        <a:solidFill>
          <a:schemeClr val="tx1"/>
        </a:solidFill>
        <a:latin typeface="+mn-lt"/>
        <a:ea typeface="+mn-ea"/>
        <a:cs typeface="+mn-cs"/>
      </a:defRPr>
    </a:lvl4pPr>
    <a:lvl5pPr marL="1827730" algn="l" defTabSz="913866" rtl="0" eaLnBrk="1" latinLnBrk="0" hangingPunct="1">
      <a:defRPr sz="1200" kern="1200">
        <a:solidFill>
          <a:schemeClr val="tx1"/>
        </a:solidFill>
        <a:latin typeface="+mn-lt"/>
        <a:ea typeface="+mn-ea"/>
        <a:cs typeface="+mn-cs"/>
      </a:defRPr>
    </a:lvl5pPr>
    <a:lvl6pPr marL="2284663" algn="l" defTabSz="913866" rtl="0" eaLnBrk="1" latinLnBrk="0" hangingPunct="1">
      <a:defRPr sz="1200" kern="1200">
        <a:solidFill>
          <a:schemeClr val="tx1"/>
        </a:solidFill>
        <a:latin typeface="+mn-lt"/>
        <a:ea typeface="+mn-ea"/>
        <a:cs typeface="+mn-cs"/>
      </a:defRPr>
    </a:lvl6pPr>
    <a:lvl7pPr marL="2741597" algn="l" defTabSz="913866" rtl="0" eaLnBrk="1" latinLnBrk="0" hangingPunct="1">
      <a:defRPr sz="1200" kern="1200">
        <a:solidFill>
          <a:schemeClr val="tx1"/>
        </a:solidFill>
        <a:latin typeface="+mn-lt"/>
        <a:ea typeface="+mn-ea"/>
        <a:cs typeface="+mn-cs"/>
      </a:defRPr>
    </a:lvl7pPr>
    <a:lvl8pPr marL="3198529" algn="l" defTabSz="913866" rtl="0" eaLnBrk="1" latinLnBrk="0" hangingPunct="1">
      <a:defRPr sz="1200" kern="1200">
        <a:solidFill>
          <a:schemeClr val="tx1"/>
        </a:solidFill>
        <a:latin typeface="+mn-lt"/>
        <a:ea typeface="+mn-ea"/>
        <a:cs typeface="+mn-cs"/>
      </a:defRPr>
    </a:lvl8pPr>
    <a:lvl9pPr marL="3655462" algn="l" defTabSz="91386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0325" y="719138"/>
            <a:ext cx="4668838" cy="36068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15772">
              <a:defRPr/>
            </a:pPr>
            <a:fld id="{C026C3DD-909A-435F-A8A6-9918FB0A88D5}" type="slidenum">
              <a:rPr lang="en-US" sz="1800" kern="0">
                <a:solidFill>
                  <a:prstClr val="black"/>
                </a:solidFill>
              </a:rPr>
              <a:pPr defTabSz="915772">
                <a:defRPr/>
              </a:pPr>
              <a:t>1</a:t>
            </a:fld>
            <a:endParaRPr lang="en-US" sz="1800" kern="0" dirty="0">
              <a:solidFill>
                <a:prstClr val="black"/>
              </a:solidFill>
            </a:endParaRPr>
          </a:p>
        </p:txBody>
      </p:sp>
    </p:spTree>
    <p:extLst>
      <p:ext uri="{BB962C8B-B14F-4D97-AF65-F5344CB8AC3E}">
        <p14:creationId xmlns:p14="http://schemas.microsoft.com/office/powerpoint/2010/main" val="543520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0325" y="719138"/>
            <a:ext cx="4668838" cy="36068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15772">
              <a:defRPr/>
            </a:pPr>
            <a:fld id="{C026C3DD-909A-435F-A8A6-9918FB0A88D5}" type="slidenum">
              <a:rPr lang="en-US" sz="1800" kern="0">
                <a:solidFill>
                  <a:prstClr val="black"/>
                </a:solidFill>
              </a:rPr>
              <a:pPr defTabSz="915772">
                <a:defRPr/>
              </a:pPr>
              <a:t>10</a:t>
            </a:fld>
            <a:endParaRPr lang="en-US" sz="1800" kern="0" dirty="0">
              <a:solidFill>
                <a:prstClr val="black"/>
              </a:solidFill>
            </a:endParaRPr>
          </a:p>
        </p:txBody>
      </p:sp>
    </p:spTree>
    <p:extLst>
      <p:ext uri="{BB962C8B-B14F-4D97-AF65-F5344CB8AC3E}">
        <p14:creationId xmlns:p14="http://schemas.microsoft.com/office/powerpoint/2010/main" val="1351641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0325" y="719138"/>
            <a:ext cx="4668838" cy="36068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15772">
              <a:defRPr/>
            </a:pPr>
            <a:fld id="{C026C3DD-909A-435F-A8A6-9918FB0A88D5}" type="slidenum">
              <a:rPr lang="en-US" sz="1800" kern="0">
                <a:solidFill>
                  <a:prstClr val="black"/>
                </a:solidFill>
              </a:rPr>
              <a:pPr defTabSz="915772">
                <a:defRPr/>
              </a:pPr>
              <a:t>11</a:t>
            </a:fld>
            <a:endParaRPr lang="en-US" sz="1800" kern="0" dirty="0">
              <a:solidFill>
                <a:prstClr val="black"/>
              </a:solidFill>
            </a:endParaRPr>
          </a:p>
        </p:txBody>
      </p:sp>
    </p:spTree>
    <p:extLst>
      <p:ext uri="{BB962C8B-B14F-4D97-AF65-F5344CB8AC3E}">
        <p14:creationId xmlns:p14="http://schemas.microsoft.com/office/powerpoint/2010/main" val="2101999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8500"/>
            <a:ext cx="4518025"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026C3DD-909A-435F-A8A6-9918FB0A88D5}"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020251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0325" y="719138"/>
            <a:ext cx="4668838" cy="36068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15772">
              <a:defRPr/>
            </a:pPr>
            <a:fld id="{C026C3DD-909A-435F-A8A6-9918FB0A88D5}" type="slidenum">
              <a:rPr lang="en-US" sz="1800" kern="0">
                <a:solidFill>
                  <a:prstClr val="black"/>
                </a:solidFill>
              </a:rPr>
              <a:pPr defTabSz="915772">
                <a:defRPr/>
              </a:pPr>
              <a:t>13</a:t>
            </a:fld>
            <a:endParaRPr lang="en-US" sz="1800" kern="0" dirty="0">
              <a:solidFill>
                <a:prstClr val="black"/>
              </a:solidFill>
            </a:endParaRPr>
          </a:p>
        </p:txBody>
      </p:sp>
    </p:spTree>
    <p:extLst>
      <p:ext uri="{BB962C8B-B14F-4D97-AF65-F5344CB8AC3E}">
        <p14:creationId xmlns:p14="http://schemas.microsoft.com/office/powerpoint/2010/main" val="293804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0325" y="719138"/>
            <a:ext cx="4668838" cy="3606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C026C3DD-909A-435F-A8A6-9918FB0A88D5}" type="slidenum">
              <a:rPr lang="en-US" sz="1800" kern="0">
                <a:solidFill>
                  <a:sysClr val="windowText" lastClr="000000"/>
                </a:solidFill>
              </a:rPr>
              <a:pPr defTabSz="915772">
                <a:defRPr/>
              </a:pPr>
              <a:t>2</a:t>
            </a:fld>
            <a:endParaRPr lang="en-US" sz="1800" kern="0" dirty="0">
              <a:solidFill>
                <a:sysClr val="windowText" lastClr="000000"/>
              </a:solidFill>
            </a:endParaRPr>
          </a:p>
        </p:txBody>
      </p:sp>
    </p:spTree>
    <p:extLst>
      <p:ext uri="{BB962C8B-B14F-4D97-AF65-F5344CB8AC3E}">
        <p14:creationId xmlns:p14="http://schemas.microsoft.com/office/powerpoint/2010/main" val="3182421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0325" y="719138"/>
            <a:ext cx="4668838" cy="3606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C026C3DD-909A-435F-A8A6-9918FB0A88D5}" type="slidenum">
              <a:rPr lang="en-US" sz="1800" kern="0">
                <a:solidFill>
                  <a:prstClr val="black"/>
                </a:solidFill>
              </a:rPr>
              <a:pPr defTabSz="915772">
                <a:defRPr/>
              </a:pPr>
              <a:t>3</a:t>
            </a:fld>
            <a:endParaRPr lang="en-US" sz="1800" kern="0" dirty="0">
              <a:solidFill>
                <a:prstClr val="black"/>
              </a:solidFill>
            </a:endParaRPr>
          </a:p>
        </p:txBody>
      </p:sp>
    </p:spTree>
    <p:extLst>
      <p:ext uri="{BB962C8B-B14F-4D97-AF65-F5344CB8AC3E}">
        <p14:creationId xmlns:p14="http://schemas.microsoft.com/office/powerpoint/2010/main" val="2639867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0325" y="719138"/>
            <a:ext cx="4668838" cy="3606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C026C3DD-909A-435F-A8A6-9918FB0A88D5}" type="slidenum">
              <a:rPr lang="en-US" sz="1800" kern="0">
                <a:solidFill>
                  <a:sysClr val="windowText" lastClr="000000"/>
                </a:solidFill>
              </a:rPr>
              <a:pPr defTabSz="915772">
                <a:defRPr/>
              </a:pPr>
              <a:t>4</a:t>
            </a:fld>
            <a:endParaRPr lang="en-US" sz="1800" kern="0" dirty="0">
              <a:solidFill>
                <a:sysClr val="windowText" lastClr="000000"/>
              </a:solidFill>
            </a:endParaRPr>
          </a:p>
        </p:txBody>
      </p:sp>
    </p:spTree>
    <p:extLst>
      <p:ext uri="{BB962C8B-B14F-4D97-AF65-F5344CB8AC3E}">
        <p14:creationId xmlns:p14="http://schemas.microsoft.com/office/powerpoint/2010/main" val="2767811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0325" y="719138"/>
            <a:ext cx="4668838" cy="36068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15772">
              <a:defRPr/>
            </a:pPr>
            <a:fld id="{C026C3DD-909A-435F-A8A6-9918FB0A88D5}" type="slidenum">
              <a:rPr lang="en-US" sz="1800" kern="0">
                <a:solidFill>
                  <a:prstClr val="black"/>
                </a:solidFill>
              </a:rPr>
              <a:pPr defTabSz="915772">
                <a:defRPr/>
              </a:pPr>
              <a:t>5</a:t>
            </a:fld>
            <a:endParaRPr lang="en-US" sz="1800" kern="0" dirty="0">
              <a:solidFill>
                <a:prstClr val="black"/>
              </a:solidFill>
            </a:endParaRPr>
          </a:p>
        </p:txBody>
      </p:sp>
    </p:spTree>
    <p:extLst>
      <p:ext uri="{BB962C8B-B14F-4D97-AF65-F5344CB8AC3E}">
        <p14:creationId xmlns:p14="http://schemas.microsoft.com/office/powerpoint/2010/main" val="2317855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0325" y="717550"/>
            <a:ext cx="4668838" cy="36083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15772">
              <a:defRPr/>
            </a:pPr>
            <a:fld id="{C026C3DD-909A-435F-A8A6-9918FB0A88D5}" type="slidenum">
              <a:rPr lang="en-US" sz="1800" kern="0">
                <a:solidFill>
                  <a:prstClr val="black"/>
                </a:solidFill>
              </a:rPr>
              <a:pPr defTabSz="915772">
                <a:defRPr/>
              </a:pPr>
              <a:t>6</a:t>
            </a:fld>
            <a:endParaRPr lang="en-US" sz="1800" kern="0" dirty="0">
              <a:solidFill>
                <a:prstClr val="black"/>
              </a:solidFill>
            </a:endParaRPr>
          </a:p>
        </p:txBody>
      </p:sp>
    </p:spTree>
    <p:extLst>
      <p:ext uri="{BB962C8B-B14F-4D97-AF65-F5344CB8AC3E}">
        <p14:creationId xmlns:p14="http://schemas.microsoft.com/office/powerpoint/2010/main" val="1694679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722313"/>
            <a:ext cx="4665662" cy="36052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15772">
              <a:defRPr/>
            </a:pPr>
            <a:fld id="{C026C3DD-909A-435F-A8A6-9918FB0A88D5}" type="slidenum">
              <a:rPr lang="en-US" sz="1800" kern="0">
                <a:solidFill>
                  <a:prstClr val="black"/>
                </a:solidFill>
              </a:rPr>
              <a:pPr defTabSz="915772">
                <a:defRPr/>
              </a:pPr>
              <a:t>7</a:t>
            </a:fld>
            <a:endParaRPr lang="en-US" sz="1800" kern="0" dirty="0">
              <a:solidFill>
                <a:prstClr val="black"/>
              </a:solidFill>
            </a:endParaRPr>
          </a:p>
        </p:txBody>
      </p:sp>
    </p:spTree>
    <p:extLst>
      <p:ext uri="{BB962C8B-B14F-4D97-AF65-F5344CB8AC3E}">
        <p14:creationId xmlns:p14="http://schemas.microsoft.com/office/powerpoint/2010/main" val="366537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0325" y="717550"/>
            <a:ext cx="4668838" cy="36083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15772">
              <a:defRPr/>
            </a:pPr>
            <a:fld id="{C026C3DD-909A-435F-A8A6-9918FB0A88D5}" type="slidenum">
              <a:rPr lang="en-US" sz="1800" kern="0">
                <a:solidFill>
                  <a:prstClr val="black"/>
                </a:solidFill>
              </a:rPr>
              <a:pPr defTabSz="915772">
                <a:defRPr/>
              </a:pPr>
              <a:t>8</a:t>
            </a:fld>
            <a:endParaRPr lang="en-US" sz="1800" kern="0" dirty="0">
              <a:solidFill>
                <a:prstClr val="black"/>
              </a:solidFill>
            </a:endParaRPr>
          </a:p>
        </p:txBody>
      </p:sp>
    </p:spTree>
    <p:extLst>
      <p:ext uri="{BB962C8B-B14F-4D97-AF65-F5344CB8AC3E}">
        <p14:creationId xmlns:p14="http://schemas.microsoft.com/office/powerpoint/2010/main" val="861325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0325" y="717550"/>
            <a:ext cx="4668838" cy="36083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15772">
              <a:defRPr/>
            </a:pPr>
            <a:fld id="{C026C3DD-909A-435F-A8A6-9918FB0A88D5}" type="slidenum">
              <a:rPr lang="en-US" sz="1800" kern="0">
                <a:solidFill>
                  <a:prstClr val="black"/>
                </a:solidFill>
              </a:rPr>
              <a:pPr defTabSz="915772">
                <a:defRPr/>
              </a:pPr>
              <a:t>9</a:t>
            </a:fld>
            <a:endParaRPr lang="en-US" sz="1800" kern="0" dirty="0">
              <a:solidFill>
                <a:prstClr val="black"/>
              </a:solidFill>
            </a:endParaRPr>
          </a:p>
        </p:txBody>
      </p:sp>
    </p:spTree>
    <p:extLst>
      <p:ext uri="{BB962C8B-B14F-4D97-AF65-F5344CB8AC3E}">
        <p14:creationId xmlns:p14="http://schemas.microsoft.com/office/powerpoint/2010/main" val="1417664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32300" y="4334726"/>
            <a:ext cx="4879340" cy="1883198"/>
          </a:xfrm>
        </p:spPr>
        <p:txBody>
          <a:bodyPr lIns="0" tIns="0" rIns="0" bIns="0" anchor="t" anchorCtr="0">
            <a:noAutofit/>
          </a:bodyPr>
          <a:lstStyle>
            <a:lvl1pPr algn="r">
              <a:defRPr sz="14000">
                <a:solidFill>
                  <a:srgbClr val="B44E25"/>
                </a:solidFill>
                <a:latin typeface="Arial" pitchFamily="34" charset="0"/>
                <a:cs typeface="Arial" pitchFamily="34" charset="0"/>
              </a:defRPr>
            </a:lvl1pPr>
          </a:lstStyle>
          <a:p>
            <a:r>
              <a:rPr lang="en-US" dirty="0"/>
              <a:t>Q</a:t>
            </a:r>
          </a:p>
        </p:txBody>
      </p:sp>
      <p:sp>
        <p:nvSpPr>
          <p:cNvPr id="3" name="Subtitle 2"/>
          <p:cNvSpPr>
            <a:spLocks noGrp="1"/>
          </p:cNvSpPr>
          <p:nvPr>
            <p:ph type="subTitle" idx="1" hasCustomPrompt="1"/>
          </p:nvPr>
        </p:nvSpPr>
        <p:spPr>
          <a:xfrm>
            <a:off x="4432305" y="6416045"/>
            <a:ext cx="4818380" cy="384494"/>
          </a:xfrm>
        </p:spPr>
        <p:txBody>
          <a:bodyPr lIns="0" tIns="0" rIns="0" bIns="0" anchor="t" anchorCtr="0">
            <a:noAutofit/>
          </a:bodyPr>
          <a:lstStyle>
            <a:lvl1pPr marL="0" indent="0" algn="r">
              <a:buNone/>
              <a:defRPr sz="2600" baseline="0">
                <a:solidFill>
                  <a:schemeClr val="bg1">
                    <a:lumMod val="50000"/>
                  </a:schemeClr>
                </a:solidFill>
              </a:defRPr>
            </a:lvl1pPr>
            <a:lvl2pPr marL="509115" indent="0" algn="ctr">
              <a:buNone/>
              <a:defRPr>
                <a:solidFill>
                  <a:schemeClr val="tx1">
                    <a:tint val="75000"/>
                  </a:schemeClr>
                </a:solidFill>
              </a:defRPr>
            </a:lvl2pPr>
            <a:lvl3pPr marL="1018228" indent="0" algn="ctr">
              <a:buNone/>
              <a:defRPr>
                <a:solidFill>
                  <a:schemeClr val="tx1">
                    <a:tint val="75000"/>
                  </a:schemeClr>
                </a:solidFill>
              </a:defRPr>
            </a:lvl3pPr>
            <a:lvl4pPr marL="1527344" indent="0" algn="ctr">
              <a:buNone/>
              <a:defRPr>
                <a:solidFill>
                  <a:schemeClr val="tx1">
                    <a:tint val="75000"/>
                  </a:schemeClr>
                </a:solidFill>
              </a:defRPr>
            </a:lvl4pPr>
            <a:lvl5pPr marL="2036458" indent="0" algn="ctr">
              <a:buNone/>
              <a:defRPr>
                <a:solidFill>
                  <a:schemeClr val="tx1">
                    <a:tint val="75000"/>
                  </a:schemeClr>
                </a:solidFill>
              </a:defRPr>
            </a:lvl5pPr>
            <a:lvl6pPr marL="2545574" indent="0" algn="ctr">
              <a:buNone/>
              <a:defRPr>
                <a:solidFill>
                  <a:schemeClr val="tx1">
                    <a:tint val="75000"/>
                  </a:schemeClr>
                </a:solidFill>
              </a:defRPr>
            </a:lvl6pPr>
            <a:lvl7pPr marL="3054686" indent="0" algn="ctr">
              <a:buNone/>
              <a:defRPr>
                <a:solidFill>
                  <a:schemeClr val="tx1">
                    <a:tint val="75000"/>
                  </a:schemeClr>
                </a:solidFill>
              </a:defRPr>
            </a:lvl7pPr>
            <a:lvl8pPr marL="3563802" indent="0" algn="ctr">
              <a:buNone/>
              <a:defRPr>
                <a:solidFill>
                  <a:schemeClr val="tx1">
                    <a:tint val="75000"/>
                  </a:schemeClr>
                </a:solidFill>
              </a:defRPr>
            </a:lvl8pPr>
            <a:lvl9pPr marL="4072914" indent="0" algn="ctr">
              <a:buNone/>
              <a:defRPr>
                <a:solidFill>
                  <a:schemeClr val="tx1">
                    <a:tint val="75000"/>
                  </a:schemeClr>
                </a:solidFill>
              </a:defRPr>
            </a:lvl9pPr>
          </a:lstStyle>
          <a:p>
            <a:r>
              <a:rPr lang="en-US" dirty="0"/>
              <a:t>Click to edit title</a:t>
            </a:r>
          </a:p>
        </p:txBody>
      </p:sp>
      <p:sp>
        <p:nvSpPr>
          <p:cNvPr id="12" name="Text Placeholder 11"/>
          <p:cNvSpPr>
            <a:spLocks noGrp="1"/>
          </p:cNvSpPr>
          <p:nvPr>
            <p:ph type="body" sz="quarter" idx="11" hasCustomPrompt="1"/>
          </p:nvPr>
        </p:nvSpPr>
        <p:spPr>
          <a:xfrm>
            <a:off x="4432305" y="6847523"/>
            <a:ext cx="4818380" cy="457200"/>
          </a:xfrm>
        </p:spPr>
        <p:txBody>
          <a:bodyPr lIns="0" tIns="0" rIns="0" bIns="0">
            <a:noAutofit/>
          </a:bodyPr>
          <a:lstStyle>
            <a:lvl1pPr marL="0" indent="0" algn="r">
              <a:buNone/>
              <a:defRPr sz="1800" baseline="0">
                <a:solidFill>
                  <a:schemeClr val="bg1">
                    <a:lumMod val="50000"/>
                  </a:schemeClr>
                </a:solidFill>
              </a:defRPr>
            </a:lvl1pPr>
            <a:lvl2pPr>
              <a:defRPr sz="1800"/>
            </a:lvl2pPr>
            <a:lvl3pPr>
              <a:defRPr sz="1800"/>
            </a:lvl3pPr>
            <a:lvl4pPr>
              <a:defRPr sz="1800"/>
            </a:lvl4pPr>
            <a:lvl5pPr>
              <a:defRPr sz="1800"/>
            </a:lvl5pPr>
          </a:lstStyle>
          <a:p>
            <a:pPr lvl="0"/>
            <a:r>
              <a:rPr lang="en-US" dirty="0"/>
              <a:t>Click to edit Quarter Year</a:t>
            </a:r>
          </a:p>
        </p:txBody>
      </p:sp>
      <p:sp>
        <p:nvSpPr>
          <p:cNvPr id="8" name="Rectangle 7"/>
          <p:cNvSpPr/>
          <p:nvPr userDrawn="1"/>
        </p:nvSpPr>
        <p:spPr>
          <a:xfrm>
            <a:off x="0" y="0"/>
            <a:ext cx="10058400" cy="4206875"/>
          </a:xfrm>
          <a:prstGeom prst="rect">
            <a:avLst/>
          </a:prstGeom>
          <a:solidFill>
            <a:srgbClr val="24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43152"/>
              </a:solidFill>
            </a:endParaRPr>
          </a:p>
        </p:txBody>
      </p:sp>
      <p:pic>
        <p:nvPicPr>
          <p:cNvPr id="9" name="Picture Placeholder 1" descr="ABGWealth-Logo.ai"/>
          <p:cNvPicPr>
            <a:picLocks noChangeAspect="1"/>
          </p:cNvPicPr>
          <p:nvPr userDrawn="1"/>
        </p:nvPicPr>
        <p:blipFill rotWithShape="1">
          <a:blip r:embed="rId2">
            <a:extLst>
              <a:ext uri="{28A0092B-C50C-407E-A947-70E740481C1C}">
                <a14:useLocalDpi xmlns:a14="http://schemas.microsoft.com/office/drawing/2010/main" val="0"/>
              </a:ext>
            </a:extLst>
          </a:blip>
          <a:srcRect l="-14051" t="-6193" r="-14310" b="-7161"/>
          <a:stretch/>
        </p:blipFill>
        <p:spPr>
          <a:xfrm>
            <a:off x="-18098" y="6054852"/>
            <a:ext cx="2842894" cy="1352296"/>
          </a:xfrm>
          <a:prstGeom prst="rect">
            <a:avLst/>
          </a:prstGeom>
        </p:spPr>
      </p:pic>
    </p:spTree>
    <p:extLst>
      <p:ext uri="{BB962C8B-B14F-4D97-AF65-F5344CB8AC3E}">
        <p14:creationId xmlns:p14="http://schemas.microsoft.com/office/powerpoint/2010/main" val="1987180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1/2 pg">
    <p:spTree>
      <p:nvGrpSpPr>
        <p:cNvPr id="1" name=""/>
        <p:cNvGrpSpPr/>
        <p:nvPr/>
      </p:nvGrpSpPr>
      <p:grpSpPr>
        <a:xfrm>
          <a:off x="0" y="0"/>
          <a:ext cx="0" cy="0"/>
          <a:chOff x="0" y="0"/>
          <a:chExt cx="0" cy="0"/>
        </a:xfrm>
      </p:grpSpPr>
      <p:sp>
        <p:nvSpPr>
          <p:cNvPr id="2" name="Title 1"/>
          <p:cNvSpPr>
            <a:spLocks noGrp="1"/>
          </p:cNvSpPr>
          <p:nvPr>
            <p:ph type="title"/>
          </p:nvPr>
        </p:nvSpPr>
        <p:spPr>
          <a:xfrm>
            <a:off x="594360" y="677016"/>
            <a:ext cx="9052560" cy="521864"/>
          </a:xfrm>
        </p:spPr>
        <p:txBody>
          <a:bodyPr lIns="91388" tIns="54833" rIns="91388" bIns="54833" anchor="t">
            <a:noAutofit/>
          </a:bodyPr>
          <a:lstStyle>
            <a:lvl1pPr algn="l">
              <a:defRPr sz="2600">
                <a:solidFill>
                  <a:srgbClr val="263559"/>
                </a:solidFill>
              </a:defRPr>
            </a:lvl1pPr>
          </a:lstStyle>
          <a:p>
            <a:r>
              <a:rPr lang="en-US" dirty="0"/>
              <a:t>Click to edit Master title style</a:t>
            </a:r>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pPr/>
              <a:t>‹#›</a:t>
            </a:fld>
            <a:endParaRPr lang="en-US" dirty="0"/>
          </a:p>
        </p:txBody>
      </p:sp>
      <p:sp>
        <p:nvSpPr>
          <p:cNvPr id="10" name="Picture Placeholder 18"/>
          <p:cNvSpPr>
            <a:spLocks noGrp="1"/>
          </p:cNvSpPr>
          <p:nvPr>
            <p:ph type="pic" sz="quarter" idx="13" hasCustomPrompt="1"/>
          </p:nvPr>
        </p:nvSpPr>
        <p:spPr>
          <a:xfrm>
            <a:off x="7760340" y="35035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2" name="Text Placeholder 11"/>
          <p:cNvSpPr>
            <a:spLocks noGrp="1"/>
          </p:cNvSpPr>
          <p:nvPr>
            <p:ph type="body" sz="quarter" idx="14" hasCustomPrompt="1"/>
          </p:nvPr>
        </p:nvSpPr>
        <p:spPr>
          <a:xfrm>
            <a:off x="594361"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14" name="Text Placeholder 13"/>
          <p:cNvSpPr>
            <a:spLocks noGrp="1"/>
          </p:cNvSpPr>
          <p:nvPr>
            <p:ph type="body" sz="quarter" idx="15" hasCustomPrompt="1"/>
          </p:nvPr>
        </p:nvSpPr>
        <p:spPr>
          <a:xfrm>
            <a:off x="594360" y="7134371"/>
            <a:ext cx="8529320" cy="400050"/>
          </a:xfrm>
        </p:spPr>
        <p:txBody>
          <a:bodyPr lIns="91388" tIns="91388"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cxnSp>
        <p:nvCxnSpPr>
          <p:cNvPr id="19" name="Straight Connector 18"/>
          <p:cNvCxnSpPr/>
          <p:nvPr userDrawn="1"/>
        </p:nvCxnSpPr>
        <p:spPr>
          <a:xfrm>
            <a:off x="4479925" y="1881176"/>
            <a:ext cx="0" cy="4808537"/>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0"/>
          <p:cNvSpPr>
            <a:spLocks noGrp="1"/>
          </p:cNvSpPr>
          <p:nvPr>
            <p:ph type="body" sz="quarter" idx="18"/>
          </p:nvPr>
        </p:nvSpPr>
        <p:spPr>
          <a:xfrm>
            <a:off x="604843" y="1790200"/>
            <a:ext cx="3642042" cy="4808538"/>
          </a:xfrm>
        </p:spPr>
        <p:txBody>
          <a:bodyPr lIns="91388" tIns="54833" rIns="0" bIns="54833">
            <a:noAutofit/>
          </a:bodyPr>
          <a:lstStyle>
            <a:lvl1pPr marL="0" indent="0">
              <a:lnSpc>
                <a:spcPts val="1500"/>
              </a:lnSpc>
              <a:spcBef>
                <a:spcPts val="1200"/>
              </a:spcBef>
              <a:buFontTx/>
              <a:buNone/>
              <a:defRPr sz="1100"/>
            </a:lvl1pPr>
            <a:lvl2pPr marL="0" indent="0">
              <a:lnSpc>
                <a:spcPct val="110000"/>
              </a:lnSpc>
              <a:spcBef>
                <a:spcPts val="599"/>
              </a:spcBef>
              <a:buFontTx/>
              <a:buNone/>
              <a:defRPr sz="1100"/>
            </a:lvl2pPr>
            <a:lvl3pPr marL="0" indent="0">
              <a:lnSpc>
                <a:spcPct val="110000"/>
              </a:lnSpc>
              <a:spcBef>
                <a:spcPts val="599"/>
              </a:spcBef>
              <a:buFontTx/>
              <a:buNone/>
              <a:defRPr sz="1100"/>
            </a:lvl3pPr>
            <a:lvl4pPr marL="0" indent="0">
              <a:lnSpc>
                <a:spcPct val="110000"/>
              </a:lnSpc>
              <a:spcBef>
                <a:spcPts val="599"/>
              </a:spcBef>
              <a:buFontTx/>
              <a:buNone/>
              <a:defRPr sz="1100"/>
            </a:lvl4pPr>
            <a:lvl5pPr marL="0" indent="0">
              <a:lnSpc>
                <a:spcPct val="110000"/>
              </a:lnSpc>
              <a:spcBef>
                <a:spcPts val="599"/>
              </a:spcBef>
              <a:buFontTx/>
              <a:buNone/>
              <a:defRPr sz="1100"/>
            </a:lvl5pPr>
          </a:lstStyle>
          <a:p>
            <a:pPr lvl="0"/>
            <a:r>
              <a:rPr lang="en-US"/>
              <a:t>Click to edit Master text styles</a:t>
            </a:r>
          </a:p>
        </p:txBody>
      </p:sp>
    </p:spTree>
    <p:extLst>
      <p:ext uri="{BB962C8B-B14F-4D97-AF65-F5344CB8AC3E}">
        <p14:creationId xmlns:p14="http://schemas.microsoft.com/office/powerpoint/2010/main" val="1401805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Subhead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 y="677016"/>
            <a:ext cx="9052560" cy="521864"/>
          </a:xfrm>
        </p:spPr>
        <p:txBody>
          <a:bodyPr lIns="91388" tIns="54833" rIns="91388" bIns="54833" anchor="t">
            <a:noAutofit/>
          </a:bodyPr>
          <a:lstStyle>
            <a:lvl1pPr algn="l">
              <a:defRPr sz="2600">
                <a:solidFill>
                  <a:srgbClr val="263559"/>
                </a:solidFill>
              </a:defRPr>
            </a:lvl1pPr>
          </a:lstStyle>
          <a:p>
            <a:r>
              <a:rPr lang="en-US" dirty="0"/>
              <a:t>Click to edit Master title style</a:t>
            </a:r>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pPr/>
              <a:t>‹#›</a:t>
            </a:fld>
            <a:endParaRPr lang="en-US" dirty="0"/>
          </a:p>
        </p:txBody>
      </p:sp>
      <p:sp>
        <p:nvSpPr>
          <p:cNvPr id="10" name="Picture Placeholder 18"/>
          <p:cNvSpPr>
            <a:spLocks noGrp="1"/>
          </p:cNvSpPr>
          <p:nvPr>
            <p:ph type="pic" sz="quarter" idx="13" hasCustomPrompt="1"/>
          </p:nvPr>
        </p:nvSpPr>
        <p:spPr>
          <a:xfrm>
            <a:off x="7760340" y="35035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4" name="Text Placeholder 13"/>
          <p:cNvSpPr>
            <a:spLocks noGrp="1"/>
          </p:cNvSpPr>
          <p:nvPr>
            <p:ph type="body" sz="quarter" idx="15" hasCustomPrompt="1"/>
          </p:nvPr>
        </p:nvSpPr>
        <p:spPr>
          <a:xfrm>
            <a:off x="594360" y="7134371"/>
            <a:ext cx="852932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21" name="Text Placeholder 20"/>
          <p:cNvSpPr>
            <a:spLocks noGrp="1"/>
          </p:cNvSpPr>
          <p:nvPr>
            <p:ph type="body" sz="quarter" idx="18"/>
          </p:nvPr>
        </p:nvSpPr>
        <p:spPr>
          <a:xfrm>
            <a:off x="604837" y="1790200"/>
            <a:ext cx="8904287" cy="4808538"/>
          </a:xfrm>
        </p:spPr>
        <p:txBody>
          <a:bodyPr lIns="91388" tIns="54833" rIns="91388" bIns="54833">
            <a:noAutofit/>
          </a:bodyPr>
          <a:lstStyle>
            <a:lvl1pPr marL="0" indent="0">
              <a:lnSpc>
                <a:spcPts val="1500"/>
              </a:lnSpc>
              <a:spcBef>
                <a:spcPts val="1200"/>
              </a:spcBef>
              <a:buFontTx/>
              <a:buNone/>
              <a:defRPr sz="1100"/>
            </a:lvl1pPr>
            <a:lvl2pPr marL="0" indent="0">
              <a:lnSpc>
                <a:spcPct val="110000"/>
              </a:lnSpc>
              <a:spcBef>
                <a:spcPts val="599"/>
              </a:spcBef>
              <a:buFontTx/>
              <a:buNone/>
              <a:defRPr sz="1100"/>
            </a:lvl2pPr>
            <a:lvl3pPr marL="0" indent="0">
              <a:lnSpc>
                <a:spcPct val="110000"/>
              </a:lnSpc>
              <a:spcBef>
                <a:spcPts val="599"/>
              </a:spcBef>
              <a:buFontTx/>
              <a:buNone/>
              <a:defRPr sz="1100"/>
            </a:lvl3pPr>
            <a:lvl4pPr marL="0" indent="0">
              <a:lnSpc>
                <a:spcPct val="110000"/>
              </a:lnSpc>
              <a:spcBef>
                <a:spcPts val="599"/>
              </a:spcBef>
              <a:buFontTx/>
              <a:buNone/>
              <a:defRPr sz="1100"/>
            </a:lvl4pPr>
            <a:lvl5pPr marL="0" indent="0">
              <a:lnSpc>
                <a:spcPct val="110000"/>
              </a:lnSpc>
              <a:spcBef>
                <a:spcPts val="599"/>
              </a:spcBef>
              <a:buFontTx/>
              <a:buNone/>
              <a:defRPr sz="1100"/>
            </a:lvl5pPr>
          </a:lstStyle>
          <a:p>
            <a:pPr lvl="0"/>
            <a:r>
              <a:rPr lang="en-US"/>
              <a:t>Click to edit Master text styles</a:t>
            </a:r>
          </a:p>
        </p:txBody>
      </p:sp>
      <p:sp>
        <p:nvSpPr>
          <p:cNvPr id="8" name="Text Placeholder 11"/>
          <p:cNvSpPr>
            <a:spLocks noGrp="1"/>
          </p:cNvSpPr>
          <p:nvPr>
            <p:ph type="body" sz="quarter" idx="14" hasCustomPrompt="1"/>
          </p:nvPr>
        </p:nvSpPr>
        <p:spPr>
          <a:xfrm>
            <a:off x="594361"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Tree>
    <p:extLst>
      <p:ext uri="{BB962C8B-B14F-4D97-AF65-F5344CB8AC3E}">
        <p14:creationId xmlns:p14="http://schemas.microsoft.com/office/powerpoint/2010/main" val="3878406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amp;A_Title/Subhead &amp; 4 column">
    <p:spTree>
      <p:nvGrpSpPr>
        <p:cNvPr id="1" name=""/>
        <p:cNvGrpSpPr/>
        <p:nvPr/>
      </p:nvGrpSpPr>
      <p:grpSpPr>
        <a:xfrm>
          <a:off x="0" y="0"/>
          <a:ext cx="0" cy="0"/>
          <a:chOff x="0" y="0"/>
          <a:chExt cx="0" cy="0"/>
        </a:xfrm>
      </p:grpSpPr>
      <p:sp>
        <p:nvSpPr>
          <p:cNvPr id="2" name="Title 1"/>
          <p:cNvSpPr>
            <a:spLocks noGrp="1"/>
          </p:cNvSpPr>
          <p:nvPr>
            <p:ph type="title"/>
          </p:nvPr>
        </p:nvSpPr>
        <p:spPr>
          <a:xfrm>
            <a:off x="594360" y="677016"/>
            <a:ext cx="9052560" cy="521864"/>
          </a:xfrm>
        </p:spPr>
        <p:txBody>
          <a:bodyPr lIns="91388" tIns="54833" rIns="91388" bIns="54833" anchor="t">
            <a:noAutofit/>
          </a:bodyPr>
          <a:lstStyle>
            <a:lvl1pPr algn="l">
              <a:defRPr sz="2600">
                <a:solidFill>
                  <a:srgbClr val="263559"/>
                </a:solidFill>
              </a:defRPr>
            </a:lvl1pPr>
          </a:lstStyle>
          <a:p>
            <a:r>
              <a:rPr lang="en-US" dirty="0"/>
              <a:t>Click to edit Master title style</a:t>
            </a:r>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pPr/>
              <a:t>‹#›</a:t>
            </a:fld>
            <a:endParaRPr lang="en-US" dirty="0"/>
          </a:p>
        </p:txBody>
      </p:sp>
      <p:sp>
        <p:nvSpPr>
          <p:cNvPr id="10" name="Picture Placeholder 18"/>
          <p:cNvSpPr>
            <a:spLocks noGrp="1"/>
          </p:cNvSpPr>
          <p:nvPr>
            <p:ph type="pic" sz="quarter" idx="13" hasCustomPrompt="1"/>
          </p:nvPr>
        </p:nvSpPr>
        <p:spPr>
          <a:xfrm>
            <a:off x="7760340" y="35035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4" name="Text Placeholder 13"/>
          <p:cNvSpPr>
            <a:spLocks noGrp="1"/>
          </p:cNvSpPr>
          <p:nvPr>
            <p:ph type="body" sz="quarter" idx="15" hasCustomPrompt="1"/>
          </p:nvPr>
        </p:nvSpPr>
        <p:spPr>
          <a:xfrm>
            <a:off x="594360" y="7134371"/>
            <a:ext cx="852932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21" name="Text Placeholder 20"/>
          <p:cNvSpPr>
            <a:spLocks noGrp="1"/>
          </p:cNvSpPr>
          <p:nvPr>
            <p:ph type="body" sz="quarter" idx="18"/>
          </p:nvPr>
        </p:nvSpPr>
        <p:spPr>
          <a:xfrm>
            <a:off x="3228975" y="1809450"/>
            <a:ext cx="6280149" cy="4808538"/>
          </a:xfrm>
        </p:spPr>
        <p:txBody>
          <a:bodyPr lIns="91388" tIns="54833" rIns="91388" bIns="54833" numCol="3" spcCol="182774">
            <a:noAutofit/>
          </a:bodyPr>
          <a:lstStyle>
            <a:lvl1pPr marL="0" indent="0">
              <a:lnSpc>
                <a:spcPct val="110000"/>
              </a:lnSpc>
              <a:spcBef>
                <a:spcPts val="1200"/>
              </a:spcBef>
              <a:buFontTx/>
              <a:buNone/>
              <a:defRPr sz="1000"/>
            </a:lvl1pPr>
            <a:lvl2pPr marL="0" indent="0">
              <a:lnSpc>
                <a:spcPct val="110000"/>
              </a:lnSpc>
              <a:spcBef>
                <a:spcPts val="599"/>
              </a:spcBef>
              <a:buFontTx/>
              <a:buNone/>
              <a:defRPr sz="1100"/>
            </a:lvl2pPr>
            <a:lvl3pPr marL="0" indent="0">
              <a:lnSpc>
                <a:spcPct val="110000"/>
              </a:lnSpc>
              <a:spcBef>
                <a:spcPts val="599"/>
              </a:spcBef>
              <a:buFontTx/>
              <a:buNone/>
              <a:defRPr sz="1100"/>
            </a:lvl3pPr>
            <a:lvl4pPr marL="0" indent="0">
              <a:lnSpc>
                <a:spcPct val="110000"/>
              </a:lnSpc>
              <a:spcBef>
                <a:spcPts val="599"/>
              </a:spcBef>
              <a:buFontTx/>
              <a:buNone/>
              <a:defRPr sz="1100"/>
            </a:lvl4pPr>
            <a:lvl5pPr marL="0" indent="0">
              <a:lnSpc>
                <a:spcPct val="110000"/>
              </a:lnSpc>
              <a:spcBef>
                <a:spcPts val="599"/>
              </a:spcBef>
              <a:buFontTx/>
              <a:buNone/>
              <a:defRPr sz="1100"/>
            </a:lvl5pPr>
          </a:lstStyle>
          <a:p>
            <a:pPr lvl="0"/>
            <a:r>
              <a:rPr lang="en-US"/>
              <a:t>Click to edit Master text styles</a:t>
            </a:r>
          </a:p>
        </p:txBody>
      </p:sp>
      <p:sp>
        <p:nvSpPr>
          <p:cNvPr id="8" name="Text Placeholder 11"/>
          <p:cNvSpPr>
            <a:spLocks noGrp="1"/>
          </p:cNvSpPr>
          <p:nvPr>
            <p:ph type="body" sz="quarter" idx="14" hasCustomPrompt="1"/>
          </p:nvPr>
        </p:nvSpPr>
        <p:spPr>
          <a:xfrm>
            <a:off x="594361"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4" name="Text Placeholder 3"/>
          <p:cNvSpPr>
            <a:spLocks noGrp="1"/>
          </p:cNvSpPr>
          <p:nvPr>
            <p:ph type="body" sz="quarter" idx="20"/>
          </p:nvPr>
        </p:nvSpPr>
        <p:spPr>
          <a:xfrm>
            <a:off x="590555" y="1799726"/>
            <a:ext cx="2390775" cy="4876800"/>
          </a:xfrm>
        </p:spPr>
        <p:txBody>
          <a:bodyPr lIns="91388" rIns="91388">
            <a:noAutofit/>
          </a:bodyPr>
          <a:lstStyle>
            <a:lvl1pPr>
              <a:lnSpc>
                <a:spcPts val="1500"/>
              </a:lnSpc>
              <a:spcBef>
                <a:spcPts val="0"/>
              </a:spcBef>
              <a:defRPr sz="1100" b="1">
                <a:solidFill>
                  <a:schemeClr val="tx2"/>
                </a:solidFill>
              </a:defRPr>
            </a:lvl1pPr>
            <a:lvl2pPr marL="0" indent="0">
              <a:lnSpc>
                <a:spcPts val="1500"/>
              </a:lnSpc>
              <a:spcBef>
                <a:spcPts val="0"/>
              </a:spcBef>
              <a:spcAft>
                <a:spcPts val="1200"/>
              </a:spcAft>
              <a:buFontTx/>
              <a:buNone/>
              <a:defRPr sz="1100"/>
            </a:lvl2pPr>
            <a:lvl3pPr marL="182774" indent="-182774">
              <a:lnSpc>
                <a:spcPts val="1500"/>
              </a:lnSpc>
              <a:spcBef>
                <a:spcPts val="0"/>
              </a:spcBef>
              <a:spcAft>
                <a:spcPts val="1200"/>
              </a:spcAft>
              <a:buClr>
                <a:schemeClr val="tx2"/>
              </a:buClr>
              <a:buFont typeface="+mj-lt"/>
              <a:buAutoNum type="alphaUcPeriod"/>
              <a:defRPr sz="1100"/>
            </a:lvl3pPr>
            <a:lvl4pPr>
              <a:lnSpc>
                <a:spcPct val="110000"/>
              </a:lnSpc>
              <a:spcBef>
                <a:spcPts val="0"/>
              </a:spcBef>
              <a:defRPr sz="1100"/>
            </a:lvl4pPr>
            <a:lvl5pPr>
              <a:lnSpc>
                <a:spcPct val="110000"/>
              </a:lnSpc>
              <a:spcBef>
                <a:spcPts val="0"/>
              </a:spcBef>
              <a:defRPr sz="11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19950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_Title/Subhead">
    <p:spTree>
      <p:nvGrpSpPr>
        <p:cNvPr id="1" name=""/>
        <p:cNvGrpSpPr/>
        <p:nvPr/>
      </p:nvGrpSpPr>
      <p:grpSpPr>
        <a:xfrm>
          <a:off x="0" y="0"/>
          <a:ext cx="0" cy="0"/>
          <a:chOff x="0" y="0"/>
          <a:chExt cx="0" cy="0"/>
        </a:xfrm>
      </p:grpSpPr>
      <p:sp>
        <p:nvSpPr>
          <p:cNvPr id="2" name="Title 1"/>
          <p:cNvSpPr>
            <a:spLocks noGrp="1"/>
          </p:cNvSpPr>
          <p:nvPr>
            <p:ph type="title"/>
          </p:nvPr>
        </p:nvSpPr>
        <p:spPr>
          <a:xfrm>
            <a:off x="594360" y="677016"/>
            <a:ext cx="9052560" cy="521864"/>
          </a:xfrm>
        </p:spPr>
        <p:txBody>
          <a:bodyPr lIns="91388" tIns="54833" rIns="91388" bIns="54833" anchor="t">
            <a:noAutofit/>
          </a:bodyPr>
          <a:lstStyle>
            <a:lvl1pPr algn="l">
              <a:defRPr sz="2600">
                <a:solidFill>
                  <a:srgbClr val="263559"/>
                </a:solidFill>
              </a:defRPr>
            </a:lvl1pPr>
          </a:lstStyle>
          <a:p>
            <a:r>
              <a:rPr lang="en-US" dirty="0"/>
              <a:t>Click to edit Master title style</a:t>
            </a:r>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pPr/>
              <a:t>‹#›</a:t>
            </a:fld>
            <a:endParaRPr lang="en-US" dirty="0"/>
          </a:p>
        </p:txBody>
      </p:sp>
      <p:sp>
        <p:nvSpPr>
          <p:cNvPr id="10" name="Picture Placeholder 18"/>
          <p:cNvSpPr>
            <a:spLocks noGrp="1"/>
          </p:cNvSpPr>
          <p:nvPr>
            <p:ph type="pic" sz="quarter" idx="13" hasCustomPrompt="1"/>
          </p:nvPr>
        </p:nvSpPr>
        <p:spPr>
          <a:xfrm>
            <a:off x="7760340" y="35035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4" name="Text Placeholder 13"/>
          <p:cNvSpPr>
            <a:spLocks noGrp="1"/>
          </p:cNvSpPr>
          <p:nvPr>
            <p:ph type="body" sz="quarter" idx="15" hasCustomPrompt="1"/>
          </p:nvPr>
        </p:nvSpPr>
        <p:spPr>
          <a:xfrm>
            <a:off x="594360" y="7134371"/>
            <a:ext cx="852932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8" name="Text Placeholder 11"/>
          <p:cNvSpPr>
            <a:spLocks noGrp="1"/>
          </p:cNvSpPr>
          <p:nvPr>
            <p:ph type="body" sz="quarter" idx="14" hasCustomPrompt="1"/>
          </p:nvPr>
        </p:nvSpPr>
        <p:spPr>
          <a:xfrm>
            <a:off x="594361"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4" name="Text Placeholder 3"/>
          <p:cNvSpPr>
            <a:spLocks noGrp="1"/>
          </p:cNvSpPr>
          <p:nvPr>
            <p:ph type="body" sz="quarter" idx="20"/>
          </p:nvPr>
        </p:nvSpPr>
        <p:spPr>
          <a:xfrm>
            <a:off x="602293" y="1798621"/>
            <a:ext cx="2390775" cy="4876800"/>
          </a:xfrm>
        </p:spPr>
        <p:txBody>
          <a:bodyPr lIns="91388" rIns="91388">
            <a:noAutofit/>
          </a:bodyPr>
          <a:lstStyle>
            <a:lvl1pPr>
              <a:lnSpc>
                <a:spcPts val="1500"/>
              </a:lnSpc>
              <a:spcBef>
                <a:spcPts val="1200"/>
              </a:spcBef>
              <a:defRPr sz="1100" b="0">
                <a:solidFill>
                  <a:schemeClr val="tx1"/>
                </a:solidFill>
              </a:defRPr>
            </a:lvl1pPr>
            <a:lvl2pPr marL="0" indent="0">
              <a:lnSpc>
                <a:spcPct val="110000"/>
              </a:lnSpc>
              <a:spcBef>
                <a:spcPts val="0"/>
              </a:spcBef>
              <a:spcAft>
                <a:spcPts val="1200"/>
              </a:spcAft>
              <a:buFontTx/>
              <a:buNone/>
              <a:defRPr sz="1100"/>
            </a:lvl2pPr>
            <a:lvl3pPr marL="182774" indent="-182774">
              <a:lnSpc>
                <a:spcPct val="110000"/>
              </a:lnSpc>
              <a:spcBef>
                <a:spcPts val="0"/>
              </a:spcBef>
              <a:spcAft>
                <a:spcPts val="1200"/>
              </a:spcAft>
              <a:buClr>
                <a:schemeClr val="tx2"/>
              </a:buClr>
              <a:buFont typeface="+mj-lt"/>
              <a:buAutoNum type="alphaUcPeriod"/>
              <a:defRPr sz="1100"/>
            </a:lvl3pPr>
            <a:lvl4pPr>
              <a:lnSpc>
                <a:spcPct val="110000"/>
              </a:lnSpc>
              <a:spcBef>
                <a:spcPts val="0"/>
              </a:spcBef>
              <a:defRPr sz="1100"/>
            </a:lvl4pPr>
            <a:lvl5pPr>
              <a:lnSpc>
                <a:spcPct val="110000"/>
              </a:lnSpc>
              <a:spcBef>
                <a:spcPts val="0"/>
              </a:spcBef>
              <a:defRPr sz="1100"/>
            </a:lvl5pPr>
          </a:lstStyle>
          <a:p>
            <a:pPr lvl="0"/>
            <a:r>
              <a:rPr lang="en-US"/>
              <a:t>Click to edit Master text styles</a:t>
            </a:r>
          </a:p>
        </p:txBody>
      </p:sp>
    </p:spTree>
    <p:extLst>
      <p:ext uri="{BB962C8B-B14F-4D97-AF65-F5344CB8AC3E}">
        <p14:creationId xmlns:p14="http://schemas.microsoft.com/office/powerpoint/2010/main" val="882201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87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32300" y="4334723"/>
            <a:ext cx="4879340" cy="1883198"/>
          </a:xfrm>
        </p:spPr>
        <p:txBody>
          <a:bodyPr lIns="0" tIns="0" rIns="0" bIns="0" anchor="t" anchorCtr="0">
            <a:noAutofit/>
          </a:bodyPr>
          <a:lstStyle>
            <a:lvl1pPr algn="r">
              <a:defRPr sz="14000">
                <a:solidFill>
                  <a:schemeClr val="tx2"/>
                </a:solidFill>
                <a:latin typeface="Arial" pitchFamily="34" charset="0"/>
                <a:cs typeface="Arial" pitchFamily="34" charset="0"/>
              </a:defRPr>
            </a:lvl1pPr>
          </a:lstStyle>
          <a:p>
            <a:r>
              <a:rPr lang="en-US" dirty="0"/>
              <a:t>Q</a:t>
            </a:r>
          </a:p>
        </p:txBody>
      </p:sp>
      <p:sp>
        <p:nvSpPr>
          <p:cNvPr id="3" name="Subtitle 2"/>
          <p:cNvSpPr>
            <a:spLocks noGrp="1"/>
          </p:cNvSpPr>
          <p:nvPr>
            <p:ph type="subTitle" idx="1" hasCustomPrompt="1"/>
          </p:nvPr>
        </p:nvSpPr>
        <p:spPr>
          <a:xfrm>
            <a:off x="4432301" y="6416041"/>
            <a:ext cx="4818380" cy="384494"/>
          </a:xfrm>
        </p:spPr>
        <p:txBody>
          <a:bodyPr lIns="0" tIns="0" rIns="0" bIns="0" anchor="t" anchorCtr="0">
            <a:noAutofit/>
          </a:bodyPr>
          <a:lstStyle>
            <a:lvl1pPr marL="0" indent="0" algn="r">
              <a:buNone/>
              <a:defRPr sz="2600" baseline="0">
                <a:solidFill>
                  <a:schemeClr val="bg1">
                    <a:lumMod val="50000"/>
                  </a:schemeClr>
                </a:solidFill>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dirty="0"/>
              <a:t>Click to edit title</a:t>
            </a:r>
          </a:p>
        </p:txBody>
      </p:sp>
      <p:sp>
        <p:nvSpPr>
          <p:cNvPr id="7" name="Rectangle 6"/>
          <p:cNvSpPr/>
          <p:nvPr userDrawn="1"/>
        </p:nvSpPr>
        <p:spPr>
          <a:xfrm>
            <a:off x="0" y="-1"/>
            <a:ext cx="10058400" cy="42068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defTabSz="1018705"/>
            <a:endParaRPr lang="en-US" dirty="0">
              <a:solidFill>
                <a:prstClr val="white"/>
              </a:solidFill>
            </a:endParaRPr>
          </a:p>
        </p:txBody>
      </p:sp>
      <p:sp>
        <p:nvSpPr>
          <p:cNvPr id="12" name="Text Placeholder 11"/>
          <p:cNvSpPr>
            <a:spLocks noGrp="1"/>
          </p:cNvSpPr>
          <p:nvPr>
            <p:ph type="body" sz="quarter" idx="11" hasCustomPrompt="1"/>
          </p:nvPr>
        </p:nvSpPr>
        <p:spPr>
          <a:xfrm>
            <a:off x="4432301" y="6847523"/>
            <a:ext cx="4818380" cy="457200"/>
          </a:xfrm>
        </p:spPr>
        <p:txBody>
          <a:bodyPr lIns="0" tIns="0" rIns="0" bIns="0">
            <a:noAutofit/>
          </a:bodyPr>
          <a:lstStyle>
            <a:lvl1pPr marL="0" indent="0" algn="r">
              <a:buNone/>
              <a:defRPr sz="1800" baseline="0">
                <a:solidFill>
                  <a:schemeClr val="bg1">
                    <a:lumMod val="50000"/>
                  </a:schemeClr>
                </a:solidFill>
              </a:defRPr>
            </a:lvl1pPr>
            <a:lvl2pPr>
              <a:defRPr sz="1800"/>
            </a:lvl2pPr>
            <a:lvl3pPr>
              <a:defRPr sz="1800"/>
            </a:lvl3pPr>
            <a:lvl4pPr>
              <a:defRPr sz="1800"/>
            </a:lvl4pPr>
            <a:lvl5pPr>
              <a:defRPr sz="1800"/>
            </a:lvl5pPr>
          </a:lstStyle>
          <a:p>
            <a:pPr lvl="0"/>
            <a:r>
              <a:rPr lang="en-US" dirty="0"/>
              <a:t>Click to edit Quarter Year</a:t>
            </a:r>
          </a:p>
        </p:txBody>
      </p:sp>
      <p:sp>
        <p:nvSpPr>
          <p:cNvPr id="19" name="Picture Placeholder 18"/>
          <p:cNvSpPr>
            <a:spLocks noGrp="1"/>
          </p:cNvSpPr>
          <p:nvPr>
            <p:ph type="pic" sz="quarter" idx="13" hasCustomPrompt="1"/>
          </p:nvPr>
        </p:nvSpPr>
        <p:spPr>
          <a:xfrm>
            <a:off x="485776" y="6740991"/>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Tree>
    <p:extLst>
      <p:ext uri="{BB962C8B-B14F-4D97-AF65-F5344CB8AC3E}">
        <p14:creationId xmlns:p14="http://schemas.microsoft.com/office/powerpoint/2010/main" val="2384599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594360" y="677016"/>
            <a:ext cx="9052560" cy="521864"/>
          </a:xfrm>
        </p:spPr>
        <p:txBody>
          <a:bodyPr lIns="91429" tIns="54858" rIns="91429" bIns="54858" anchor="t">
            <a:noAutofit/>
          </a:bodyPr>
          <a:lstStyle>
            <a:lvl1pPr algn="l">
              <a:defRPr sz="2600">
                <a:solidFill>
                  <a:srgbClr val="263559"/>
                </a:solidFill>
              </a:defRPr>
            </a:lvl1pPr>
          </a:lstStyle>
          <a:p>
            <a:r>
              <a:rPr lang="en-US" dirty="0"/>
              <a:t>Click to edit Master title style</a:t>
            </a:r>
          </a:p>
        </p:txBody>
      </p:sp>
      <p:sp>
        <p:nvSpPr>
          <p:cNvPr id="6" name="Slide Number Placeholder 5"/>
          <p:cNvSpPr>
            <a:spLocks noGrp="1"/>
          </p:cNvSpPr>
          <p:nvPr>
            <p:ph type="sldNum" sz="quarter" idx="12"/>
          </p:nvPr>
        </p:nvSpPr>
        <p:spPr>
          <a:xfrm>
            <a:off x="9144000" y="7120611"/>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0" name="Picture Placeholder 18"/>
          <p:cNvSpPr>
            <a:spLocks noGrp="1"/>
          </p:cNvSpPr>
          <p:nvPr>
            <p:ph type="pic" sz="quarter" idx="13" hasCustomPrompt="1"/>
          </p:nvPr>
        </p:nvSpPr>
        <p:spPr>
          <a:xfrm>
            <a:off x="7760336" y="350351"/>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2" name="Text Placeholder 11"/>
          <p:cNvSpPr>
            <a:spLocks noGrp="1"/>
          </p:cNvSpPr>
          <p:nvPr>
            <p:ph type="body" sz="quarter" idx="14" hasCustomPrompt="1"/>
          </p:nvPr>
        </p:nvSpPr>
        <p:spPr>
          <a:xfrm>
            <a:off x="594361" y="1086486"/>
            <a:ext cx="8823326" cy="346075"/>
          </a:xfrm>
        </p:spPr>
        <p:txBody>
          <a:bodyPr lIns="91429" tIns="54858" rIns="91429" bIns="54858"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14" name="Text Placeholder 13"/>
          <p:cNvSpPr>
            <a:spLocks noGrp="1"/>
          </p:cNvSpPr>
          <p:nvPr>
            <p:ph type="body" sz="quarter" idx="15" hasCustomPrompt="1"/>
          </p:nvPr>
        </p:nvSpPr>
        <p:spPr>
          <a:xfrm>
            <a:off x="594360" y="7134369"/>
            <a:ext cx="8519160" cy="400050"/>
          </a:xfrm>
        </p:spPr>
        <p:txBody>
          <a:bodyPr lIns="91429" tIns="0" rIns="91429"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352" indent="0">
              <a:buNone/>
              <a:defRPr sz="800">
                <a:solidFill>
                  <a:schemeClr val="tx1">
                    <a:lumMod val="65000"/>
                    <a:lumOff val="35000"/>
                  </a:schemeClr>
                </a:solidFill>
              </a:defRPr>
            </a:lvl2pPr>
            <a:lvl3pPr marL="1018706" indent="0">
              <a:buNone/>
              <a:defRPr sz="800">
                <a:solidFill>
                  <a:schemeClr val="tx1">
                    <a:lumMod val="65000"/>
                    <a:lumOff val="35000"/>
                  </a:schemeClr>
                </a:solidFill>
              </a:defRPr>
            </a:lvl3pPr>
            <a:lvl4pPr marL="1528058" indent="0">
              <a:buNone/>
              <a:defRPr sz="800">
                <a:solidFill>
                  <a:schemeClr val="tx1">
                    <a:lumMod val="65000"/>
                    <a:lumOff val="35000"/>
                  </a:schemeClr>
                </a:solidFill>
              </a:defRPr>
            </a:lvl4pPr>
            <a:lvl5pPr marL="2037411" indent="0">
              <a:buNone/>
              <a:defRPr sz="800">
                <a:solidFill>
                  <a:schemeClr val="tx1">
                    <a:lumMod val="65000"/>
                    <a:lumOff val="35000"/>
                  </a:schemeClr>
                </a:solidFill>
              </a:defRPr>
            </a:lvl5pPr>
          </a:lstStyle>
          <a:p>
            <a:pPr lvl="0"/>
            <a:r>
              <a:rPr lang="en-US" dirty="0"/>
              <a:t>Click to edit footnote </a:t>
            </a:r>
          </a:p>
        </p:txBody>
      </p:sp>
      <p:sp>
        <p:nvSpPr>
          <p:cNvPr id="17" name="Text Placeholder 15"/>
          <p:cNvSpPr>
            <a:spLocks noGrp="1"/>
          </p:cNvSpPr>
          <p:nvPr>
            <p:ph type="body" sz="quarter" idx="17" hasCustomPrompt="1"/>
          </p:nvPr>
        </p:nvSpPr>
        <p:spPr>
          <a:xfrm>
            <a:off x="4607560" y="1795794"/>
            <a:ext cx="4901565" cy="4808855"/>
          </a:xfrm>
        </p:spPr>
        <p:txBody>
          <a:bodyPr lIns="91429" rIns="91429" anchor="t">
            <a:noAutofit/>
          </a:bodyPr>
          <a:lstStyle>
            <a:lvl1pPr marL="182859" indent="-182859">
              <a:lnSpc>
                <a:spcPct val="110000"/>
              </a:lnSpc>
              <a:spcBef>
                <a:spcPts val="900"/>
              </a:spcBef>
              <a:buNone/>
              <a:defRPr sz="1600"/>
            </a:lvl1pPr>
            <a:lvl2pPr marL="0" indent="0">
              <a:lnSpc>
                <a:spcPct val="110000"/>
              </a:lnSpc>
              <a:spcBef>
                <a:spcPts val="900"/>
              </a:spcBef>
              <a:buClr>
                <a:schemeClr val="bg1">
                  <a:lumMod val="50000"/>
                </a:schemeClr>
              </a:buClr>
              <a:buFont typeface="Arial" pitchFamily="34" charset="0"/>
              <a:buNone/>
              <a:defRPr sz="1600">
                <a:solidFill>
                  <a:schemeClr val="bg1">
                    <a:lumMod val="50000"/>
                  </a:schemeClr>
                </a:solidFill>
              </a:defRPr>
            </a:lvl2pPr>
            <a:lvl3pPr marL="365717" indent="-182859">
              <a:lnSpc>
                <a:spcPct val="110000"/>
              </a:lnSpc>
              <a:spcBef>
                <a:spcPts val="599"/>
              </a:spcBef>
              <a:buClr>
                <a:schemeClr val="bg1">
                  <a:lumMod val="50000"/>
                </a:schemeClr>
              </a:buClr>
              <a:buFont typeface="Avenir LT Std 35 Light" pitchFamily="34" charset="0"/>
              <a:buChar char="–"/>
              <a:defRPr sz="1100"/>
            </a:lvl3pPr>
            <a:lvl4pPr>
              <a:lnSpc>
                <a:spcPct val="110000"/>
              </a:lnSpc>
              <a:spcBef>
                <a:spcPts val="599"/>
              </a:spcBef>
              <a:defRPr sz="1100"/>
            </a:lvl4pPr>
            <a:lvl5pPr>
              <a:lnSpc>
                <a:spcPct val="110000"/>
              </a:lnSpc>
              <a:spcBef>
                <a:spcPts val="599"/>
              </a:spcBef>
              <a:defRPr sz="1100"/>
            </a:lvl5pPr>
          </a:lstStyle>
          <a:p>
            <a:pPr lvl="0"/>
            <a:r>
              <a:rPr lang="en-US" dirty="0"/>
              <a:t>Overview:</a:t>
            </a:r>
          </a:p>
          <a:p>
            <a:pPr lvl="1"/>
            <a:r>
              <a:rPr lang="en-US" dirty="0"/>
              <a:t>Contents goes here</a:t>
            </a:r>
          </a:p>
          <a:p>
            <a:pPr lvl="1"/>
            <a:r>
              <a:rPr lang="en-US" dirty="0"/>
              <a:t>Contents goes here</a:t>
            </a:r>
          </a:p>
        </p:txBody>
      </p:sp>
      <p:sp>
        <p:nvSpPr>
          <p:cNvPr id="21" name="Text Placeholder 20"/>
          <p:cNvSpPr>
            <a:spLocks noGrp="1"/>
          </p:cNvSpPr>
          <p:nvPr>
            <p:ph type="body" sz="quarter" idx="18"/>
          </p:nvPr>
        </p:nvSpPr>
        <p:spPr>
          <a:xfrm>
            <a:off x="604839" y="1799825"/>
            <a:ext cx="3642042" cy="4808538"/>
          </a:xfrm>
        </p:spPr>
        <p:txBody>
          <a:bodyPr lIns="91429" rIns="0">
            <a:noAutofit/>
          </a:bodyPr>
          <a:lstStyle>
            <a:lvl1pPr marL="0" indent="0">
              <a:lnSpc>
                <a:spcPts val="1500"/>
              </a:lnSpc>
              <a:spcBef>
                <a:spcPts val="1200"/>
              </a:spcBef>
              <a:buFontTx/>
              <a:buNone/>
              <a:defRPr sz="1100"/>
            </a:lvl1pPr>
            <a:lvl2pPr marL="0" indent="0">
              <a:lnSpc>
                <a:spcPct val="110000"/>
              </a:lnSpc>
              <a:spcBef>
                <a:spcPts val="599"/>
              </a:spcBef>
              <a:buFontTx/>
              <a:buNone/>
              <a:defRPr sz="1100"/>
            </a:lvl2pPr>
            <a:lvl3pPr marL="0" indent="0">
              <a:lnSpc>
                <a:spcPct val="110000"/>
              </a:lnSpc>
              <a:spcBef>
                <a:spcPts val="599"/>
              </a:spcBef>
              <a:buFontTx/>
              <a:buNone/>
              <a:defRPr sz="1100"/>
            </a:lvl3pPr>
            <a:lvl4pPr marL="0" indent="0">
              <a:lnSpc>
                <a:spcPct val="110000"/>
              </a:lnSpc>
              <a:spcBef>
                <a:spcPts val="599"/>
              </a:spcBef>
              <a:buFontTx/>
              <a:buNone/>
              <a:defRPr sz="1100"/>
            </a:lvl4pPr>
            <a:lvl5pPr marL="0" indent="0">
              <a:lnSpc>
                <a:spcPct val="110000"/>
              </a:lnSpc>
              <a:spcBef>
                <a:spcPts val="599"/>
              </a:spcBef>
              <a:buFontTx/>
              <a:buNone/>
              <a:defRPr sz="1100"/>
            </a:lvl5pPr>
          </a:lstStyle>
          <a:p>
            <a:pPr lvl="0"/>
            <a:r>
              <a:rPr lang="en-US"/>
              <a:t>Click to edit Master text styles</a:t>
            </a:r>
          </a:p>
        </p:txBody>
      </p:sp>
      <p:cxnSp>
        <p:nvCxnSpPr>
          <p:cNvPr id="11" name="Straight Connector 10"/>
          <p:cNvCxnSpPr/>
          <p:nvPr userDrawn="1"/>
        </p:nvCxnSpPr>
        <p:spPr>
          <a:xfrm>
            <a:off x="4479925" y="1881176"/>
            <a:ext cx="0" cy="5063635"/>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5977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 1/2 pg">
    <p:spTree>
      <p:nvGrpSpPr>
        <p:cNvPr id="1" name=""/>
        <p:cNvGrpSpPr/>
        <p:nvPr/>
      </p:nvGrpSpPr>
      <p:grpSpPr>
        <a:xfrm>
          <a:off x="0" y="0"/>
          <a:ext cx="0" cy="0"/>
          <a:chOff x="0" y="0"/>
          <a:chExt cx="0" cy="0"/>
        </a:xfrm>
      </p:grpSpPr>
      <p:sp>
        <p:nvSpPr>
          <p:cNvPr id="2" name="Title 1"/>
          <p:cNvSpPr>
            <a:spLocks noGrp="1"/>
          </p:cNvSpPr>
          <p:nvPr>
            <p:ph type="title"/>
          </p:nvPr>
        </p:nvSpPr>
        <p:spPr>
          <a:xfrm>
            <a:off x="594360" y="677016"/>
            <a:ext cx="9052560" cy="521864"/>
          </a:xfrm>
        </p:spPr>
        <p:txBody>
          <a:bodyPr lIns="91429" tIns="54858" rIns="91429" bIns="54858" anchor="t">
            <a:noAutofit/>
          </a:bodyPr>
          <a:lstStyle>
            <a:lvl1pPr algn="l">
              <a:defRPr sz="2600">
                <a:solidFill>
                  <a:srgbClr val="263559"/>
                </a:solidFill>
              </a:defRPr>
            </a:lvl1pPr>
          </a:lstStyle>
          <a:p>
            <a:r>
              <a:rPr lang="en-US" dirty="0"/>
              <a:t>Click to edit Master title style</a:t>
            </a:r>
          </a:p>
        </p:txBody>
      </p:sp>
      <p:sp>
        <p:nvSpPr>
          <p:cNvPr id="6" name="Slide Number Placeholder 5"/>
          <p:cNvSpPr>
            <a:spLocks noGrp="1"/>
          </p:cNvSpPr>
          <p:nvPr>
            <p:ph type="sldNum" sz="quarter" idx="12"/>
          </p:nvPr>
        </p:nvSpPr>
        <p:spPr>
          <a:xfrm>
            <a:off x="9144000" y="7120611"/>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0" name="Picture Placeholder 18"/>
          <p:cNvSpPr>
            <a:spLocks noGrp="1"/>
          </p:cNvSpPr>
          <p:nvPr>
            <p:ph type="pic" sz="quarter" idx="13" hasCustomPrompt="1"/>
          </p:nvPr>
        </p:nvSpPr>
        <p:spPr>
          <a:xfrm>
            <a:off x="7760336" y="350351"/>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2" name="Text Placeholder 11"/>
          <p:cNvSpPr>
            <a:spLocks noGrp="1"/>
          </p:cNvSpPr>
          <p:nvPr>
            <p:ph type="body" sz="quarter" idx="14" hasCustomPrompt="1"/>
          </p:nvPr>
        </p:nvSpPr>
        <p:spPr>
          <a:xfrm>
            <a:off x="594361" y="1086486"/>
            <a:ext cx="8823326" cy="346075"/>
          </a:xfrm>
        </p:spPr>
        <p:txBody>
          <a:bodyPr lIns="91429" tIns="54858" rIns="91429" bIns="54858"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14" name="Text Placeholder 13"/>
          <p:cNvSpPr>
            <a:spLocks noGrp="1"/>
          </p:cNvSpPr>
          <p:nvPr>
            <p:ph type="body" sz="quarter" idx="15" hasCustomPrompt="1"/>
          </p:nvPr>
        </p:nvSpPr>
        <p:spPr>
          <a:xfrm>
            <a:off x="594360" y="7134369"/>
            <a:ext cx="8529320" cy="400050"/>
          </a:xfrm>
        </p:spPr>
        <p:txBody>
          <a:bodyPr lIns="91429" tIns="91429" rIns="91429"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352" indent="0">
              <a:buNone/>
              <a:defRPr sz="800">
                <a:solidFill>
                  <a:schemeClr val="tx1">
                    <a:lumMod val="65000"/>
                    <a:lumOff val="35000"/>
                  </a:schemeClr>
                </a:solidFill>
              </a:defRPr>
            </a:lvl2pPr>
            <a:lvl3pPr marL="1018706" indent="0">
              <a:buNone/>
              <a:defRPr sz="800">
                <a:solidFill>
                  <a:schemeClr val="tx1">
                    <a:lumMod val="65000"/>
                    <a:lumOff val="35000"/>
                  </a:schemeClr>
                </a:solidFill>
              </a:defRPr>
            </a:lvl3pPr>
            <a:lvl4pPr marL="1528058" indent="0">
              <a:buNone/>
              <a:defRPr sz="800">
                <a:solidFill>
                  <a:schemeClr val="tx1">
                    <a:lumMod val="65000"/>
                    <a:lumOff val="35000"/>
                  </a:schemeClr>
                </a:solidFill>
              </a:defRPr>
            </a:lvl4pPr>
            <a:lvl5pPr marL="2037411" indent="0">
              <a:buNone/>
              <a:defRPr sz="800">
                <a:solidFill>
                  <a:schemeClr val="tx1">
                    <a:lumMod val="65000"/>
                    <a:lumOff val="35000"/>
                  </a:schemeClr>
                </a:solidFill>
              </a:defRPr>
            </a:lvl5pPr>
          </a:lstStyle>
          <a:p>
            <a:pPr lvl="0"/>
            <a:r>
              <a:rPr lang="en-US" dirty="0"/>
              <a:t>Click to edit footnote </a:t>
            </a:r>
          </a:p>
        </p:txBody>
      </p:sp>
      <p:cxnSp>
        <p:nvCxnSpPr>
          <p:cNvPr id="19" name="Straight Connector 18"/>
          <p:cNvCxnSpPr/>
          <p:nvPr userDrawn="1"/>
        </p:nvCxnSpPr>
        <p:spPr>
          <a:xfrm>
            <a:off x="4479925" y="1881176"/>
            <a:ext cx="0" cy="4808537"/>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0"/>
          <p:cNvSpPr>
            <a:spLocks noGrp="1"/>
          </p:cNvSpPr>
          <p:nvPr>
            <p:ph type="body" sz="quarter" idx="18"/>
          </p:nvPr>
        </p:nvSpPr>
        <p:spPr>
          <a:xfrm>
            <a:off x="604839" y="1790200"/>
            <a:ext cx="3642042" cy="4808538"/>
          </a:xfrm>
        </p:spPr>
        <p:txBody>
          <a:bodyPr lIns="91429" tIns="54858" rIns="0" bIns="54858">
            <a:noAutofit/>
          </a:bodyPr>
          <a:lstStyle>
            <a:lvl1pPr marL="0" indent="0">
              <a:lnSpc>
                <a:spcPts val="1500"/>
              </a:lnSpc>
              <a:spcBef>
                <a:spcPts val="1200"/>
              </a:spcBef>
              <a:buFontTx/>
              <a:buNone/>
              <a:defRPr sz="1100"/>
            </a:lvl1pPr>
            <a:lvl2pPr marL="0" indent="0">
              <a:lnSpc>
                <a:spcPct val="110000"/>
              </a:lnSpc>
              <a:spcBef>
                <a:spcPts val="599"/>
              </a:spcBef>
              <a:buFontTx/>
              <a:buNone/>
              <a:defRPr sz="1100"/>
            </a:lvl2pPr>
            <a:lvl3pPr marL="0" indent="0">
              <a:lnSpc>
                <a:spcPct val="110000"/>
              </a:lnSpc>
              <a:spcBef>
                <a:spcPts val="599"/>
              </a:spcBef>
              <a:buFontTx/>
              <a:buNone/>
              <a:defRPr sz="1100"/>
            </a:lvl3pPr>
            <a:lvl4pPr marL="0" indent="0">
              <a:lnSpc>
                <a:spcPct val="110000"/>
              </a:lnSpc>
              <a:spcBef>
                <a:spcPts val="599"/>
              </a:spcBef>
              <a:buFontTx/>
              <a:buNone/>
              <a:defRPr sz="1100"/>
            </a:lvl4pPr>
            <a:lvl5pPr marL="0" indent="0">
              <a:lnSpc>
                <a:spcPct val="110000"/>
              </a:lnSpc>
              <a:spcBef>
                <a:spcPts val="599"/>
              </a:spcBef>
              <a:buFontTx/>
              <a:buNone/>
              <a:defRPr sz="1100"/>
            </a:lvl5pPr>
          </a:lstStyle>
          <a:p>
            <a:pPr lvl="0"/>
            <a:r>
              <a:rPr lang="en-US"/>
              <a:t>Click to edit Master text styles</a:t>
            </a:r>
          </a:p>
        </p:txBody>
      </p:sp>
    </p:spTree>
    <p:extLst>
      <p:ext uri="{BB962C8B-B14F-4D97-AF65-F5344CB8AC3E}">
        <p14:creationId xmlns:p14="http://schemas.microsoft.com/office/powerpoint/2010/main" val="4087367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Subhead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 y="677016"/>
            <a:ext cx="9052560" cy="521864"/>
          </a:xfrm>
        </p:spPr>
        <p:txBody>
          <a:bodyPr lIns="91429" tIns="54858" rIns="91429" bIns="54858" anchor="t">
            <a:noAutofit/>
          </a:bodyPr>
          <a:lstStyle>
            <a:lvl1pPr algn="l">
              <a:defRPr sz="2600">
                <a:solidFill>
                  <a:srgbClr val="263559"/>
                </a:solidFill>
              </a:defRPr>
            </a:lvl1pPr>
          </a:lstStyle>
          <a:p>
            <a:r>
              <a:rPr lang="en-US" dirty="0"/>
              <a:t>Click to edit Master title style</a:t>
            </a:r>
          </a:p>
        </p:txBody>
      </p:sp>
      <p:sp>
        <p:nvSpPr>
          <p:cNvPr id="6" name="Slide Number Placeholder 5"/>
          <p:cNvSpPr>
            <a:spLocks noGrp="1"/>
          </p:cNvSpPr>
          <p:nvPr>
            <p:ph type="sldNum" sz="quarter" idx="12"/>
          </p:nvPr>
        </p:nvSpPr>
        <p:spPr>
          <a:xfrm>
            <a:off x="9144000" y="7120611"/>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0" name="Picture Placeholder 18"/>
          <p:cNvSpPr>
            <a:spLocks noGrp="1"/>
          </p:cNvSpPr>
          <p:nvPr>
            <p:ph type="pic" sz="quarter" idx="13" hasCustomPrompt="1"/>
          </p:nvPr>
        </p:nvSpPr>
        <p:spPr>
          <a:xfrm>
            <a:off x="7760336" y="350351"/>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4" name="Text Placeholder 13"/>
          <p:cNvSpPr>
            <a:spLocks noGrp="1"/>
          </p:cNvSpPr>
          <p:nvPr>
            <p:ph type="body" sz="quarter" idx="15" hasCustomPrompt="1"/>
          </p:nvPr>
        </p:nvSpPr>
        <p:spPr>
          <a:xfrm>
            <a:off x="594360" y="7134369"/>
            <a:ext cx="8529320" cy="400050"/>
          </a:xfrm>
        </p:spPr>
        <p:txBody>
          <a:bodyPr lIns="91429" tIns="0" rIns="91429"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352" indent="0">
              <a:buNone/>
              <a:defRPr sz="800">
                <a:solidFill>
                  <a:schemeClr val="tx1">
                    <a:lumMod val="65000"/>
                    <a:lumOff val="35000"/>
                  </a:schemeClr>
                </a:solidFill>
              </a:defRPr>
            </a:lvl2pPr>
            <a:lvl3pPr marL="1018706" indent="0">
              <a:buNone/>
              <a:defRPr sz="800">
                <a:solidFill>
                  <a:schemeClr val="tx1">
                    <a:lumMod val="65000"/>
                    <a:lumOff val="35000"/>
                  </a:schemeClr>
                </a:solidFill>
              </a:defRPr>
            </a:lvl3pPr>
            <a:lvl4pPr marL="1528058" indent="0">
              <a:buNone/>
              <a:defRPr sz="800">
                <a:solidFill>
                  <a:schemeClr val="tx1">
                    <a:lumMod val="65000"/>
                    <a:lumOff val="35000"/>
                  </a:schemeClr>
                </a:solidFill>
              </a:defRPr>
            </a:lvl4pPr>
            <a:lvl5pPr marL="2037411" indent="0">
              <a:buNone/>
              <a:defRPr sz="800">
                <a:solidFill>
                  <a:schemeClr val="tx1">
                    <a:lumMod val="65000"/>
                    <a:lumOff val="35000"/>
                  </a:schemeClr>
                </a:solidFill>
              </a:defRPr>
            </a:lvl5pPr>
          </a:lstStyle>
          <a:p>
            <a:pPr lvl="0"/>
            <a:r>
              <a:rPr lang="en-US" dirty="0"/>
              <a:t>Click to edit footnote </a:t>
            </a:r>
          </a:p>
        </p:txBody>
      </p:sp>
      <p:sp>
        <p:nvSpPr>
          <p:cNvPr id="21" name="Text Placeholder 20"/>
          <p:cNvSpPr>
            <a:spLocks noGrp="1"/>
          </p:cNvSpPr>
          <p:nvPr>
            <p:ph type="body" sz="quarter" idx="18"/>
          </p:nvPr>
        </p:nvSpPr>
        <p:spPr>
          <a:xfrm>
            <a:off x="604837" y="1790200"/>
            <a:ext cx="8904287" cy="4808538"/>
          </a:xfrm>
        </p:spPr>
        <p:txBody>
          <a:bodyPr lIns="91429" tIns="54858" rIns="91429" bIns="54858">
            <a:noAutofit/>
          </a:bodyPr>
          <a:lstStyle>
            <a:lvl1pPr marL="0" indent="0">
              <a:lnSpc>
                <a:spcPts val="1500"/>
              </a:lnSpc>
              <a:spcBef>
                <a:spcPts val="1200"/>
              </a:spcBef>
              <a:buFontTx/>
              <a:buNone/>
              <a:defRPr sz="1100"/>
            </a:lvl1pPr>
            <a:lvl2pPr marL="0" indent="0">
              <a:lnSpc>
                <a:spcPct val="110000"/>
              </a:lnSpc>
              <a:spcBef>
                <a:spcPts val="599"/>
              </a:spcBef>
              <a:buFontTx/>
              <a:buNone/>
              <a:defRPr sz="1100"/>
            </a:lvl2pPr>
            <a:lvl3pPr marL="0" indent="0">
              <a:lnSpc>
                <a:spcPct val="110000"/>
              </a:lnSpc>
              <a:spcBef>
                <a:spcPts val="599"/>
              </a:spcBef>
              <a:buFontTx/>
              <a:buNone/>
              <a:defRPr sz="1100"/>
            </a:lvl3pPr>
            <a:lvl4pPr marL="0" indent="0">
              <a:lnSpc>
                <a:spcPct val="110000"/>
              </a:lnSpc>
              <a:spcBef>
                <a:spcPts val="599"/>
              </a:spcBef>
              <a:buFontTx/>
              <a:buNone/>
              <a:defRPr sz="1100"/>
            </a:lvl4pPr>
            <a:lvl5pPr marL="0" indent="0">
              <a:lnSpc>
                <a:spcPct val="110000"/>
              </a:lnSpc>
              <a:spcBef>
                <a:spcPts val="599"/>
              </a:spcBef>
              <a:buFontTx/>
              <a:buNone/>
              <a:defRPr sz="1100"/>
            </a:lvl5pPr>
          </a:lstStyle>
          <a:p>
            <a:pPr lvl="0"/>
            <a:r>
              <a:rPr lang="en-US"/>
              <a:t>Click to edit Master text styles</a:t>
            </a:r>
          </a:p>
        </p:txBody>
      </p:sp>
      <p:sp>
        <p:nvSpPr>
          <p:cNvPr id="8" name="Text Placeholder 11"/>
          <p:cNvSpPr>
            <a:spLocks noGrp="1"/>
          </p:cNvSpPr>
          <p:nvPr>
            <p:ph type="body" sz="quarter" idx="14" hasCustomPrompt="1"/>
          </p:nvPr>
        </p:nvSpPr>
        <p:spPr>
          <a:xfrm>
            <a:off x="594361" y="1086486"/>
            <a:ext cx="8823326" cy="346075"/>
          </a:xfrm>
        </p:spPr>
        <p:txBody>
          <a:bodyPr lIns="91429" tIns="54858" rIns="91429" bIns="54858" anchor="t">
            <a:noAutofit/>
          </a:bodyPr>
          <a:lstStyle>
            <a:lvl1pPr marL="0" indent="0">
              <a:buNone/>
              <a:defRPr sz="1600">
                <a:solidFill>
                  <a:schemeClr val="bg1">
                    <a:lumMod val="50000"/>
                  </a:schemeClr>
                </a:solidFill>
              </a:defRPr>
            </a:lvl1pPr>
          </a:lstStyle>
          <a:p>
            <a:pPr lvl="0"/>
            <a:r>
              <a:rPr lang="en-US" dirty="0"/>
              <a:t>Click to edit subhead</a:t>
            </a:r>
          </a:p>
        </p:txBody>
      </p:sp>
    </p:spTree>
    <p:extLst>
      <p:ext uri="{BB962C8B-B14F-4D97-AF65-F5344CB8AC3E}">
        <p14:creationId xmlns:p14="http://schemas.microsoft.com/office/powerpoint/2010/main" val="1414577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amp;A_Title/Subhead &amp; 4 column">
    <p:spTree>
      <p:nvGrpSpPr>
        <p:cNvPr id="1" name=""/>
        <p:cNvGrpSpPr/>
        <p:nvPr/>
      </p:nvGrpSpPr>
      <p:grpSpPr>
        <a:xfrm>
          <a:off x="0" y="0"/>
          <a:ext cx="0" cy="0"/>
          <a:chOff x="0" y="0"/>
          <a:chExt cx="0" cy="0"/>
        </a:xfrm>
      </p:grpSpPr>
      <p:sp>
        <p:nvSpPr>
          <p:cNvPr id="2" name="Title 1"/>
          <p:cNvSpPr>
            <a:spLocks noGrp="1"/>
          </p:cNvSpPr>
          <p:nvPr>
            <p:ph type="title"/>
          </p:nvPr>
        </p:nvSpPr>
        <p:spPr>
          <a:xfrm>
            <a:off x="594360" y="677016"/>
            <a:ext cx="9052560" cy="521864"/>
          </a:xfrm>
        </p:spPr>
        <p:txBody>
          <a:bodyPr lIns="91429" tIns="54858" rIns="91429" bIns="54858" anchor="t">
            <a:noAutofit/>
          </a:bodyPr>
          <a:lstStyle>
            <a:lvl1pPr algn="l">
              <a:defRPr sz="2600">
                <a:solidFill>
                  <a:srgbClr val="263559"/>
                </a:solidFill>
              </a:defRPr>
            </a:lvl1pPr>
          </a:lstStyle>
          <a:p>
            <a:r>
              <a:rPr lang="en-US" dirty="0"/>
              <a:t>Click to edit Master title style</a:t>
            </a:r>
          </a:p>
        </p:txBody>
      </p:sp>
      <p:sp>
        <p:nvSpPr>
          <p:cNvPr id="6" name="Slide Number Placeholder 5"/>
          <p:cNvSpPr>
            <a:spLocks noGrp="1"/>
          </p:cNvSpPr>
          <p:nvPr>
            <p:ph type="sldNum" sz="quarter" idx="12"/>
          </p:nvPr>
        </p:nvSpPr>
        <p:spPr>
          <a:xfrm>
            <a:off x="9144000" y="7120611"/>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0" name="Picture Placeholder 18"/>
          <p:cNvSpPr>
            <a:spLocks noGrp="1"/>
          </p:cNvSpPr>
          <p:nvPr>
            <p:ph type="pic" sz="quarter" idx="13" hasCustomPrompt="1"/>
          </p:nvPr>
        </p:nvSpPr>
        <p:spPr>
          <a:xfrm>
            <a:off x="7760336" y="350351"/>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4" name="Text Placeholder 13"/>
          <p:cNvSpPr>
            <a:spLocks noGrp="1"/>
          </p:cNvSpPr>
          <p:nvPr>
            <p:ph type="body" sz="quarter" idx="15" hasCustomPrompt="1"/>
          </p:nvPr>
        </p:nvSpPr>
        <p:spPr>
          <a:xfrm>
            <a:off x="594360" y="7134369"/>
            <a:ext cx="8529320" cy="400050"/>
          </a:xfrm>
        </p:spPr>
        <p:txBody>
          <a:bodyPr lIns="91429" tIns="0" rIns="91429"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352" indent="0">
              <a:buNone/>
              <a:defRPr sz="800">
                <a:solidFill>
                  <a:schemeClr val="tx1">
                    <a:lumMod val="65000"/>
                    <a:lumOff val="35000"/>
                  </a:schemeClr>
                </a:solidFill>
              </a:defRPr>
            </a:lvl2pPr>
            <a:lvl3pPr marL="1018706" indent="0">
              <a:buNone/>
              <a:defRPr sz="800">
                <a:solidFill>
                  <a:schemeClr val="tx1">
                    <a:lumMod val="65000"/>
                    <a:lumOff val="35000"/>
                  </a:schemeClr>
                </a:solidFill>
              </a:defRPr>
            </a:lvl3pPr>
            <a:lvl4pPr marL="1528058" indent="0">
              <a:buNone/>
              <a:defRPr sz="800">
                <a:solidFill>
                  <a:schemeClr val="tx1">
                    <a:lumMod val="65000"/>
                    <a:lumOff val="35000"/>
                  </a:schemeClr>
                </a:solidFill>
              </a:defRPr>
            </a:lvl4pPr>
            <a:lvl5pPr marL="2037411" indent="0">
              <a:buNone/>
              <a:defRPr sz="800">
                <a:solidFill>
                  <a:schemeClr val="tx1">
                    <a:lumMod val="65000"/>
                    <a:lumOff val="35000"/>
                  </a:schemeClr>
                </a:solidFill>
              </a:defRPr>
            </a:lvl5pPr>
          </a:lstStyle>
          <a:p>
            <a:pPr lvl="0"/>
            <a:r>
              <a:rPr lang="en-US" dirty="0"/>
              <a:t>Click to edit footnote </a:t>
            </a:r>
          </a:p>
        </p:txBody>
      </p:sp>
      <p:sp>
        <p:nvSpPr>
          <p:cNvPr id="21" name="Text Placeholder 20"/>
          <p:cNvSpPr>
            <a:spLocks noGrp="1"/>
          </p:cNvSpPr>
          <p:nvPr>
            <p:ph type="body" sz="quarter" idx="18"/>
          </p:nvPr>
        </p:nvSpPr>
        <p:spPr>
          <a:xfrm>
            <a:off x="3228975" y="1809450"/>
            <a:ext cx="6280149" cy="4808538"/>
          </a:xfrm>
        </p:spPr>
        <p:txBody>
          <a:bodyPr lIns="91429" tIns="54858" rIns="91429" bIns="54858" numCol="3" spcCol="182859">
            <a:noAutofit/>
          </a:bodyPr>
          <a:lstStyle>
            <a:lvl1pPr marL="0" indent="0">
              <a:lnSpc>
                <a:spcPct val="110000"/>
              </a:lnSpc>
              <a:spcBef>
                <a:spcPts val="1200"/>
              </a:spcBef>
              <a:buFontTx/>
              <a:buNone/>
              <a:defRPr sz="1000"/>
            </a:lvl1pPr>
            <a:lvl2pPr marL="0" indent="0">
              <a:lnSpc>
                <a:spcPct val="110000"/>
              </a:lnSpc>
              <a:spcBef>
                <a:spcPts val="599"/>
              </a:spcBef>
              <a:buFontTx/>
              <a:buNone/>
              <a:defRPr sz="1100"/>
            </a:lvl2pPr>
            <a:lvl3pPr marL="0" indent="0">
              <a:lnSpc>
                <a:spcPct val="110000"/>
              </a:lnSpc>
              <a:spcBef>
                <a:spcPts val="599"/>
              </a:spcBef>
              <a:buFontTx/>
              <a:buNone/>
              <a:defRPr sz="1100"/>
            </a:lvl3pPr>
            <a:lvl4pPr marL="0" indent="0">
              <a:lnSpc>
                <a:spcPct val="110000"/>
              </a:lnSpc>
              <a:spcBef>
                <a:spcPts val="599"/>
              </a:spcBef>
              <a:buFontTx/>
              <a:buNone/>
              <a:defRPr sz="1100"/>
            </a:lvl4pPr>
            <a:lvl5pPr marL="0" indent="0">
              <a:lnSpc>
                <a:spcPct val="110000"/>
              </a:lnSpc>
              <a:spcBef>
                <a:spcPts val="599"/>
              </a:spcBef>
              <a:buFontTx/>
              <a:buNone/>
              <a:defRPr sz="1100"/>
            </a:lvl5pPr>
          </a:lstStyle>
          <a:p>
            <a:pPr lvl="0"/>
            <a:r>
              <a:rPr lang="en-US"/>
              <a:t>Click to edit Master text styles</a:t>
            </a:r>
          </a:p>
        </p:txBody>
      </p:sp>
      <p:sp>
        <p:nvSpPr>
          <p:cNvPr id="8" name="Text Placeholder 11"/>
          <p:cNvSpPr>
            <a:spLocks noGrp="1"/>
          </p:cNvSpPr>
          <p:nvPr>
            <p:ph type="body" sz="quarter" idx="14" hasCustomPrompt="1"/>
          </p:nvPr>
        </p:nvSpPr>
        <p:spPr>
          <a:xfrm>
            <a:off x="594361" y="1086486"/>
            <a:ext cx="8823326" cy="346075"/>
          </a:xfrm>
        </p:spPr>
        <p:txBody>
          <a:bodyPr lIns="91429" tIns="54858" rIns="91429" bIns="54858"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4" name="Text Placeholder 3"/>
          <p:cNvSpPr>
            <a:spLocks noGrp="1"/>
          </p:cNvSpPr>
          <p:nvPr>
            <p:ph type="body" sz="quarter" idx="20"/>
          </p:nvPr>
        </p:nvSpPr>
        <p:spPr>
          <a:xfrm>
            <a:off x="590551" y="1799726"/>
            <a:ext cx="2390775" cy="4876800"/>
          </a:xfrm>
        </p:spPr>
        <p:txBody>
          <a:bodyPr lIns="91429" rIns="91429">
            <a:noAutofit/>
          </a:bodyPr>
          <a:lstStyle>
            <a:lvl1pPr>
              <a:lnSpc>
                <a:spcPts val="1500"/>
              </a:lnSpc>
              <a:spcBef>
                <a:spcPts val="0"/>
              </a:spcBef>
              <a:defRPr sz="1100" b="1">
                <a:solidFill>
                  <a:schemeClr val="tx2"/>
                </a:solidFill>
              </a:defRPr>
            </a:lvl1pPr>
            <a:lvl2pPr marL="0" indent="0">
              <a:lnSpc>
                <a:spcPts val="1500"/>
              </a:lnSpc>
              <a:spcBef>
                <a:spcPts val="0"/>
              </a:spcBef>
              <a:spcAft>
                <a:spcPts val="1200"/>
              </a:spcAft>
              <a:buFontTx/>
              <a:buNone/>
              <a:defRPr sz="1100"/>
            </a:lvl2pPr>
            <a:lvl3pPr marL="182859" indent="-182859">
              <a:lnSpc>
                <a:spcPts val="1500"/>
              </a:lnSpc>
              <a:spcBef>
                <a:spcPts val="0"/>
              </a:spcBef>
              <a:spcAft>
                <a:spcPts val="1200"/>
              </a:spcAft>
              <a:buClr>
                <a:schemeClr val="tx2"/>
              </a:buClr>
              <a:buFont typeface="+mj-lt"/>
              <a:buAutoNum type="alphaUcPeriod"/>
              <a:defRPr sz="1100"/>
            </a:lvl3pPr>
            <a:lvl4pPr>
              <a:lnSpc>
                <a:spcPct val="110000"/>
              </a:lnSpc>
              <a:spcBef>
                <a:spcPts val="0"/>
              </a:spcBef>
              <a:defRPr sz="1100"/>
            </a:lvl4pPr>
            <a:lvl5pPr>
              <a:lnSpc>
                <a:spcPct val="110000"/>
              </a:lnSpc>
              <a:spcBef>
                <a:spcPts val="0"/>
              </a:spcBef>
              <a:defRPr sz="11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730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594360" y="677016"/>
            <a:ext cx="9052560" cy="521864"/>
          </a:xfrm>
        </p:spPr>
        <p:txBody>
          <a:bodyPr lIns="91388" tIns="54833" rIns="91388" bIns="54833" anchor="t">
            <a:noAutofit/>
          </a:bodyPr>
          <a:lstStyle>
            <a:lvl1pPr algn="l">
              <a:defRPr sz="2600">
                <a:solidFill>
                  <a:srgbClr val="263559"/>
                </a:solidFill>
              </a:defRPr>
            </a:lvl1pPr>
          </a:lstStyle>
          <a:p>
            <a:r>
              <a:rPr lang="en-US" dirty="0"/>
              <a:t>Click to edit Master title style</a:t>
            </a:r>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2" name="Text Placeholder 11"/>
          <p:cNvSpPr>
            <a:spLocks noGrp="1"/>
          </p:cNvSpPr>
          <p:nvPr>
            <p:ph type="body" sz="quarter" idx="14" hasCustomPrompt="1"/>
          </p:nvPr>
        </p:nvSpPr>
        <p:spPr>
          <a:xfrm>
            <a:off x="594361"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14" name="Text Placeholder 13"/>
          <p:cNvSpPr>
            <a:spLocks noGrp="1"/>
          </p:cNvSpPr>
          <p:nvPr>
            <p:ph type="body" sz="quarter" idx="15" hasCustomPrompt="1"/>
          </p:nvPr>
        </p:nvSpPr>
        <p:spPr>
          <a:xfrm>
            <a:off x="594360" y="7134371"/>
            <a:ext cx="851916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17" name="Text Placeholder 15"/>
          <p:cNvSpPr>
            <a:spLocks noGrp="1"/>
          </p:cNvSpPr>
          <p:nvPr>
            <p:ph type="body" sz="quarter" idx="17" hasCustomPrompt="1"/>
          </p:nvPr>
        </p:nvSpPr>
        <p:spPr>
          <a:xfrm>
            <a:off x="4607560" y="1795796"/>
            <a:ext cx="4901565" cy="4808855"/>
          </a:xfrm>
        </p:spPr>
        <p:txBody>
          <a:bodyPr lIns="91388" rIns="91388" anchor="t">
            <a:noAutofit/>
          </a:bodyPr>
          <a:lstStyle>
            <a:lvl1pPr marL="182774" indent="-182774">
              <a:lnSpc>
                <a:spcPct val="110000"/>
              </a:lnSpc>
              <a:spcBef>
                <a:spcPts val="900"/>
              </a:spcBef>
              <a:buNone/>
              <a:defRPr sz="1600"/>
            </a:lvl1pPr>
            <a:lvl2pPr marL="0" indent="0">
              <a:lnSpc>
                <a:spcPct val="110000"/>
              </a:lnSpc>
              <a:spcBef>
                <a:spcPts val="900"/>
              </a:spcBef>
              <a:buClr>
                <a:schemeClr val="bg1">
                  <a:lumMod val="50000"/>
                </a:schemeClr>
              </a:buClr>
              <a:buFont typeface="Arial" pitchFamily="34" charset="0"/>
              <a:buNone/>
              <a:defRPr sz="1600">
                <a:solidFill>
                  <a:schemeClr val="bg1">
                    <a:lumMod val="50000"/>
                  </a:schemeClr>
                </a:solidFill>
              </a:defRPr>
            </a:lvl2pPr>
            <a:lvl3pPr marL="365546" indent="-182774">
              <a:lnSpc>
                <a:spcPct val="110000"/>
              </a:lnSpc>
              <a:spcBef>
                <a:spcPts val="599"/>
              </a:spcBef>
              <a:buClr>
                <a:schemeClr val="bg1">
                  <a:lumMod val="50000"/>
                </a:schemeClr>
              </a:buClr>
              <a:buFont typeface="Avenir LT Std 35 Light" pitchFamily="34" charset="0"/>
              <a:buChar char="–"/>
              <a:defRPr sz="1100"/>
            </a:lvl3pPr>
            <a:lvl4pPr>
              <a:lnSpc>
                <a:spcPct val="110000"/>
              </a:lnSpc>
              <a:spcBef>
                <a:spcPts val="599"/>
              </a:spcBef>
              <a:defRPr sz="1100"/>
            </a:lvl4pPr>
            <a:lvl5pPr>
              <a:lnSpc>
                <a:spcPct val="110000"/>
              </a:lnSpc>
              <a:spcBef>
                <a:spcPts val="599"/>
              </a:spcBef>
              <a:defRPr sz="1100"/>
            </a:lvl5pPr>
          </a:lstStyle>
          <a:p>
            <a:pPr lvl="0"/>
            <a:r>
              <a:rPr lang="en-US" dirty="0"/>
              <a:t>Overview:</a:t>
            </a:r>
          </a:p>
          <a:p>
            <a:pPr lvl="1"/>
            <a:r>
              <a:rPr lang="en-US" dirty="0"/>
              <a:t>Contents goes here</a:t>
            </a:r>
          </a:p>
          <a:p>
            <a:pPr lvl="1"/>
            <a:r>
              <a:rPr lang="en-US" dirty="0"/>
              <a:t>Contents goes here</a:t>
            </a:r>
          </a:p>
        </p:txBody>
      </p:sp>
      <p:sp>
        <p:nvSpPr>
          <p:cNvPr id="21" name="Text Placeholder 20"/>
          <p:cNvSpPr>
            <a:spLocks noGrp="1"/>
          </p:cNvSpPr>
          <p:nvPr>
            <p:ph type="body" sz="quarter" idx="18"/>
          </p:nvPr>
        </p:nvSpPr>
        <p:spPr>
          <a:xfrm>
            <a:off x="604843" y="1799825"/>
            <a:ext cx="3642042" cy="4808538"/>
          </a:xfrm>
        </p:spPr>
        <p:txBody>
          <a:bodyPr lIns="91388" rIns="0">
            <a:noAutofit/>
          </a:bodyPr>
          <a:lstStyle>
            <a:lvl1pPr marL="0" indent="0">
              <a:lnSpc>
                <a:spcPts val="1500"/>
              </a:lnSpc>
              <a:spcBef>
                <a:spcPts val="1200"/>
              </a:spcBef>
              <a:buFontTx/>
              <a:buNone/>
              <a:defRPr sz="1100"/>
            </a:lvl1pPr>
            <a:lvl2pPr marL="0" indent="0">
              <a:lnSpc>
                <a:spcPct val="110000"/>
              </a:lnSpc>
              <a:spcBef>
                <a:spcPts val="599"/>
              </a:spcBef>
              <a:buFontTx/>
              <a:buNone/>
              <a:defRPr sz="1100"/>
            </a:lvl2pPr>
            <a:lvl3pPr marL="0" indent="0">
              <a:lnSpc>
                <a:spcPct val="110000"/>
              </a:lnSpc>
              <a:spcBef>
                <a:spcPts val="599"/>
              </a:spcBef>
              <a:buFontTx/>
              <a:buNone/>
              <a:defRPr sz="1100"/>
            </a:lvl3pPr>
            <a:lvl4pPr marL="0" indent="0">
              <a:lnSpc>
                <a:spcPct val="110000"/>
              </a:lnSpc>
              <a:spcBef>
                <a:spcPts val="599"/>
              </a:spcBef>
              <a:buFontTx/>
              <a:buNone/>
              <a:defRPr sz="1100"/>
            </a:lvl4pPr>
            <a:lvl5pPr marL="0" indent="0">
              <a:lnSpc>
                <a:spcPct val="110000"/>
              </a:lnSpc>
              <a:spcBef>
                <a:spcPts val="599"/>
              </a:spcBef>
              <a:buFontTx/>
              <a:buNone/>
              <a:defRPr sz="1100"/>
            </a:lvl5pPr>
          </a:lstStyle>
          <a:p>
            <a:pPr lvl="0"/>
            <a:r>
              <a:rPr lang="en-US"/>
              <a:t>Click to edit Master text styles</a:t>
            </a:r>
          </a:p>
        </p:txBody>
      </p:sp>
      <p:cxnSp>
        <p:nvCxnSpPr>
          <p:cNvPr id="11" name="Straight Connector 10"/>
          <p:cNvCxnSpPr/>
          <p:nvPr userDrawn="1"/>
        </p:nvCxnSpPr>
        <p:spPr>
          <a:xfrm>
            <a:off x="4479925" y="1881181"/>
            <a:ext cx="0" cy="5063635"/>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3" name="Picture Placeholder 2" descr="ABGWealth-Logo.ai"/>
          <p:cNvPicPr>
            <a:picLocks noChangeAspect="1"/>
          </p:cNvPicPr>
          <p:nvPr userDrawn="1"/>
        </p:nvPicPr>
        <p:blipFill rotWithShape="1">
          <a:blip r:embed="rId2">
            <a:extLst>
              <a:ext uri="{28A0092B-C50C-407E-A947-70E740481C1C}">
                <a14:useLocalDpi xmlns:a14="http://schemas.microsoft.com/office/drawing/2010/main" val="0"/>
              </a:ext>
            </a:extLst>
          </a:blip>
          <a:srcRect t="13486" b="1556"/>
          <a:stretch/>
        </p:blipFill>
        <p:spPr>
          <a:xfrm>
            <a:off x="7759700" y="357188"/>
            <a:ext cx="1830388" cy="836612"/>
          </a:xfrm>
          <a:prstGeom prst="rect">
            <a:avLst/>
          </a:prstGeom>
        </p:spPr>
      </p:pic>
    </p:spTree>
    <p:extLst>
      <p:ext uri="{BB962C8B-B14F-4D97-AF65-F5344CB8AC3E}">
        <p14:creationId xmlns:p14="http://schemas.microsoft.com/office/powerpoint/2010/main" val="486324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_Title/Subhead">
    <p:spTree>
      <p:nvGrpSpPr>
        <p:cNvPr id="1" name=""/>
        <p:cNvGrpSpPr/>
        <p:nvPr/>
      </p:nvGrpSpPr>
      <p:grpSpPr>
        <a:xfrm>
          <a:off x="0" y="0"/>
          <a:ext cx="0" cy="0"/>
          <a:chOff x="0" y="0"/>
          <a:chExt cx="0" cy="0"/>
        </a:xfrm>
      </p:grpSpPr>
      <p:sp>
        <p:nvSpPr>
          <p:cNvPr id="2" name="Title 1"/>
          <p:cNvSpPr>
            <a:spLocks noGrp="1"/>
          </p:cNvSpPr>
          <p:nvPr>
            <p:ph type="title"/>
          </p:nvPr>
        </p:nvSpPr>
        <p:spPr>
          <a:xfrm>
            <a:off x="594360" y="677016"/>
            <a:ext cx="9052560" cy="521864"/>
          </a:xfrm>
        </p:spPr>
        <p:txBody>
          <a:bodyPr lIns="91429" tIns="54858" rIns="91429" bIns="54858" anchor="t">
            <a:noAutofit/>
          </a:bodyPr>
          <a:lstStyle>
            <a:lvl1pPr algn="l">
              <a:defRPr sz="2600">
                <a:solidFill>
                  <a:srgbClr val="263559"/>
                </a:solidFill>
              </a:defRPr>
            </a:lvl1pPr>
          </a:lstStyle>
          <a:p>
            <a:r>
              <a:rPr lang="en-US" dirty="0"/>
              <a:t>Click to edit Master title style</a:t>
            </a:r>
          </a:p>
        </p:txBody>
      </p:sp>
      <p:sp>
        <p:nvSpPr>
          <p:cNvPr id="6" name="Slide Number Placeholder 5"/>
          <p:cNvSpPr>
            <a:spLocks noGrp="1"/>
          </p:cNvSpPr>
          <p:nvPr>
            <p:ph type="sldNum" sz="quarter" idx="12"/>
          </p:nvPr>
        </p:nvSpPr>
        <p:spPr>
          <a:xfrm>
            <a:off x="9144000" y="7120611"/>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0" name="Picture Placeholder 18"/>
          <p:cNvSpPr>
            <a:spLocks noGrp="1"/>
          </p:cNvSpPr>
          <p:nvPr>
            <p:ph type="pic" sz="quarter" idx="13" hasCustomPrompt="1"/>
          </p:nvPr>
        </p:nvSpPr>
        <p:spPr>
          <a:xfrm>
            <a:off x="7760336" y="350351"/>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4" name="Text Placeholder 13"/>
          <p:cNvSpPr>
            <a:spLocks noGrp="1"/>
          </p:cNvSpPr>
          <p:nvPr>
            <p:ph type="body" sz="quarter" idx="15" hasCustomPrompt="1"/>
          </p:nvPr>
        </p:nvSpPr>
        <p:spPr>
          <a:xfrm>
            <a:off x="594360" y="7134369"/>
            <a:ext cx="8529320" cy="400050"/>
          </a:xfrm>
        </p:spPr>
        <p:txBody>
          <a:bodyPr lIns="91429" tIns="0" rIns="91429"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352" indent="0">
              <a:buNone/>
              <a:defRPr sz="800">
                <a:solidFill>
                  <a:schemeClr val="tx1">
                    <a:lumMod val="65000"/>
                    <a:lumOff val="35000"/>
                  </a:schemeClr>
                </a:solidFill>
              </a:defRPr>
            </a:lvl2pPr>
            <a:lvl3pPr marL="1018706" indent="0">
              <a:buNone/>
              <a:defRPr sz="800">
                <a:solidFill>
                  <a:schemeClr val="tx1">
                    <a:lumMod val="65000"/>
                    <a:lumOff val="35000"/>
                  </a:schemeClr>
                </a:solidFill>
              </a:defRPr>
            </a:lvl3pPr>
            <a:lvl4pPr marL="1528058" indent="0">
              <a:buNone/>
              <a:defRPr sz="800">
                <a:solidFill>
                  <a:schemeClr val="tx1">
                    <a:lumMod val="65000"/>
                    <a:lumOff val="35000"/>
                  </a:schemeClr>
                </a:solidFill>
              </a:defRPr>
            </a:lvl4pPr>
            <a:lvl5pPr marL="2037411" indent="0">
              <a:buNone/>
              <a:defRPr sz="800">
                <a:solidFill>
                  <a:schemeClr val="tx1">
                    <a:lumMod val="65000"/>
                    <a:lumOff val="35000"/>
                  </a:schemeClr>
                </a:solidFill>
              </a:defRPr>
            </a:lvl5pPr>
          </a:lstStyle>
          <a:p>
            <a:pPr lvl="0"/>
            <a:r>
              <a:rPr lang="en-US" dirty="0"/>
              <a:t>Click to edit footnote </a:t>
            </a:r>
          </a:p>
        </p:txBody>
      </p:sp>
      <p:sp>
        <p:nvSpPr>
          <p:cNvPr id="8" name="Text Placeholder 11"/>
          <p:cNvSpPr>
            <a:spLocks noGrp="1"/>
          </p:cNvSpPr>
          <p:nvPr>
            <p:ph type="body" sz="quarter" idx="14" hasCustomPrompt="1"/>
          </p:nvPr>
        </p:nvSpPr>
        <p:spPr>
          <a:xfrm>
            <a:off x="594361" y="1086486"/>
            <a:ext cx="8823326" cy="346075"/>
          </a:xfrm>
        </p:spPr>
        <p:txBody>
          <a:bodyPr lIns="91429" tIns="54858" rIns="91429" bIns="54858"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4" name="Text Placeholder 3"/>
          <p:cNvSpPr>
            <a:spLocks noGrp="1"/>
          </p:cNvSpPr>
          <p:nvPr>
            <p:ph type="body" sz="quarter" idx="20"/>
          </p:nvPr>
        </p:nvSpPr>
        <p:spPr>
          <a:xfrm>
            <a:off x="602292" y="1798618"/>
            <a:ext cx="2390775" cy="4876800"/>
          </a:xfrm>
        </p:spPr>
        <p:txBody>
          <a:bodyPr lIns="91429" rIns="91429">
            <a:noAutofit/>
          </a:bodyPr>
          <a:lstStyle>
            <a:lvl1pPr>
              <a:lnSpc>
                <a:spcPts val="1500"/>
              </a:lnSpc>
              <a:spcBef>
                <a:spcPts val="1200"/>
              </a:spcBef>
              <a:defRPr sz="1100" b="0">
                <a:solidFill>
                  <a:schemeClr val="tx1"/>
                </a:solidFill>
              </a:defRPr>
            </a:lvl1pPr>
            <a:lvl2pPr marL="0" indent="0">
              <a:lnSpc>
                <a:spcPct val="110000"/>
              </a:lnSpc>
              <a:spcBef>
                <a:spcPts val="0"/>
              </a:spcBef>
              <a:spcAft>
                <a:spcPts val="1200"/>
              </a:spcAft>
              <a:buFontTx/>
              <a:buNone/>
              <a:defRPr sz="1100"/>
            </a:lvl2pPr>
            <a:lvl3pPr marL="182859" indent="-182859">
              <a:lnSpc>
                <a:spcPct val="110000"/>
              </a:lnSpc>
              <a:spcBef>
                <a:spcPts val="0"/>
              </a:spcBef>
              <a:spcAft>
                <a:spcPts val="1200"/>
              </a:spcAft>
              <a:buClr>
                <a:schemeClr val="tx2"/>
              </a:buClr>
              <a:buFont typeface="+mj-lt"/>
              <a:buAutoNum type="alphaUcPeriod"/>
              <a:defRPr sz="1100"/>
            </a:lvl3pPr>
            <a:lvl4pPr>
              <a:lnSpc>
                <a:spcPct val="110000"/>
              </a:lnSpc>
              <a:spcBef>
                <a:spcPts val="0"/>
              </a:spcBef>
              <a:defRPr sz="1100"/>
            </a:lvl4pPr>
            <a:lvl5pPr>
              <a:lnSpc>
                <a:spcPct val="110000"/>
              </a:lnSpc>
              <a:spcBef>
                <a:spcPts val="0"/>
              </a:spcBef>
              <a:defRPr sz="1100"/>
            </a:lvl5pPr>
          </a:lstStyle>
          <a:p>
            <a:pPr lvl="0"/>
            <a:r>
              <a:rPr lang="en-US"/>
              <a:t>Click to edit Master text styles</a:t>
            </a:r>
          </a:p>
        </p:txBody>
      </p:sp>
    </p:spTree>
    <p:extLst>
      <p:ext uri="{BB962C8B-B14F-4D97-AF65-F5344CB8AC3E}">
        <p14:creationId xmlns:p14="http://schemas.microsoft.com/office/powerpoint/2010/main" val="4283301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832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1/2 pg">
    <p:spTree>
      <p:nvGrpSpPr>
        <p:cNvPr id="1" name=""/>
        <p:cNvGrpSpPr/>
        <p:nvPr/>
      </p:nvGrpSpPr>
      <p:grpSpPr>
        <a:xfrm>
          <a:off x="0" y="0"/>
          <a:ext cx="0" cy="0"/>
          <a:chOff x="0" y="0"/>
          <a:chExt cx="0" cy="0"/>
        </a:xfrm>
      </p:grpSpPr>
      <p:sp>
        <p:nvSpPr>
          <p:cNvPr id="2" name="Title 1"/>
          <p:cNvSpPr>
            <a:spLocks noGrp="1"/>
          </p:cNvSpPr>
          <p:nvPr>
            <p:ph type="title"/>
          </p:nvPr>
        </p:nvSpPr>
        <p:spPr>
          <a:xfrm>
            <a:off x="594360" y="677016"/>
            <a:ext cx="9052560" cy="521864"/>
          </a:xfrm>
        </p:spPr>
        <p:txBody>
          <a:bodyPr lIns="91388" tIns="54833" rIns="91388" bIns="54833" anchor="t">
            <a:noAutofit/>
          </a:bodyPr>
          <a:lstStyle>
            <a:lvl1pPr algn="l">
              <a:defRPr sz="2600">
                <a:solidFill>
                  <a:srgbClr val="263559"/>
                </a:solidFill>
              </a:defRPr>
            </a:lvl1pPr>
          </a:lstStyle>
          <a:p>
            <a:r>
              <a:rPr lang="en-US" dirty="0"/>
              <a:t>Click to edit Master title style</a:t>
            </a:r>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0" name="Picture Placeholder 18"/>
          <p:cNvSpPr>
            <a:spLocks noGrp="1"/>
          </p:cNvSpPr>
          <p:nvPr>
            <p:ph type="pic" sz="quarter" idx="13" hasCustomPrompt="1"/>
          </p:nvPr>
        </p:nvSpPr>
        <p:spPr>
          <a:xfrm>
            <a:off x="7760340" y="35035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2" name="Text Placeholder 11"/>
          <p:cNvSpPr>
            <a:spLocks noGrp="1"/>
          </p:cNvSpPr>
          <p:nvPr>
            <p:ph type="body" sz="quarter" idx="14" hasCustomPrompt="1"/>
          </p:nvPr>
        </p:nvSpPr>
        <p:spPr>
          <a:xfrm>
            <a:off x="594361"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14" name="Text Placeholder 13"/>
          <p:cNvSpPr>
            <a:spLocks noGrp="1"/>
          </p:cNvSpPr>
          <p:nvPr>
            <p:ph type="body" sz="quarter" idx="15" hasCustomPrompt="1"/>
          </p:nvPr>
        </p:nvSpPr>
        <p:spPr>
          <a:xfrm>
            <a:off x="594360" y="7134371"/>
            <a:ext cx="8529320" cy="400050"/>
          </a:xfrm>
        </p:spPr>
        <p:txBody>
          <a:bodyPr lIns="91388" tIns="91388"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cxnSp>
        <p:nvCxnSpPr>
          <p:cNvPr id="19" name="Straight Connector 18"/>
          <p:cNvCxnSpPr/>
          <p:nvPr userDrawn="1"/>
        </p:nvCxnSpPr>
        <p:spPr>
          <a:xfrm>
            <a:off x="4479925" y="1881176"/>
            <a:ext cx="0" cy="4808537"/>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0"/>
          <p:cNvSpPr>
            <a:spLocks noGrp="1"/>
          </p:cNvSpPr>
          <p:nvPr>
            <p:ph type="body" sz="quarter" idx="18"/>
          </p:nvPr>
        </p:nvSpPr>
        <p:spPr>
          <a:xfrm>
            <a:off x="604843" y="1790200"/>
            <a:ext cx="3642042" cy="4808538"/>
          </a:xfrm>
        </p:spPr>
        <p:txBody>
          <a:bodyPr lIns="91388" tIns="54833" rIns="0" bIns="54833">
            <a:noAutofit/>
          </a:bodyPr>
          <a:lstStyle>
            <a:lvl1pPr marL="0" indent="0">
              <a:lnSpc>
                <a:spcPts val="1500"/>
              </a:lnSpc>
              <a:spcBef>
                <a:spcPts val="1200"/>
              </a:spcBef>
              <a:buFontTx/>
              <a:buNone/>
              <a:defRPr sz="1100"/>
            </a:lvl1pPr>
            <a:lvl2pPr marL="0" indent="0">
              <a:lnSpc>
                <a:spcPct val="110000"/>
              </a:lnSpc>
              <a:spcBef>
                <a:spcPts val="599"/>
              </a:spcBef>
              <a:buFontTx/>
              <a:buNone/>
              <a:defRPr sz="1100"/>
            </a:lvl2pPr>
            <a:lvl3pPr marL="0" indent="0">
              <a:lnSpc>
                <a:spcPct val="110000"/>
              </a:lnSpc>
              <a:spcBef>
                <a:spcPts val="599"/>
              </a:spcBef>
              <a:buFontTx/>
              <a:buNone/>
              <a:defRPr sz="1100"/>
            </a:lvl3pPr>
            <a:lvl4pPr marL="0" indent="0">
              <a:lnSpc>
                <a:spcPct val="110000"/>
              </a:lnSpc>
              <a:spcBef>
                <a:spcPts val="599"/>
              </a:spcBef>
              <a:buFontTx/>
              <a:buNone/>
              <a:defRPr sz="1100"/>
            </a:lvl4pPr>
            <a:lvl5pPr marL="0" indent="0">
              <a:lnSpc>
                <a:spcPct val="110000"/>
              </a:lnSpc>
              <a:spcBef>
                <a:spcPts val="599"/>
              </a:spcBef>
              <a:buFontTx/>
              <a:buNone/>
              <a:defRPr sz="1100"/>
            </a:lvl5pPr>
          </a:lstStyle>
          <a:p>
            <a:pPr lvl="0"/>
            <a:r>
              <a:rPr lang="en-US"/>
              <a:t>Click to edit Master text styles</a:t>
            </a:r>
          </a:p>
        </p:txBody>
      </p:sp>
    </p:spTree>
    <p:extLst>
      <p:ext uri="{BB962C8B-B14F-4D97-AF65-F5344CB8AC3E}">
        <p14:creationId xmlns:p14="http://schemas.microsoft.com/office/powerpoint/2010/main" val="54131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head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 y="677016"/>
            <a:ext cx="9052560" cy="521864"/>
          </a:xfrm>
        </p:spPr>
        <p:txBody>
          <a:bodyPr lIns="91388" tIns="54833" rIns="91388" bIns="54833" anchor="t">
            <a:noAutofit/>
          </a:bodyPr>
          <a:lstStyle>
            <a:lvl1pPr algn="l">
              <a:defRPr sz="2600">
                <a:solidFill>
                  <a:srgbClr val="263559"/>
                </a:solidFill>
              </a:defRPr>
            </a:lvl1pPr>
          </a:lstStyle>
          <a:p>
            <a:r>
              <a:rPr lang="en-US" dirty="0"/>
              <a:t>Click to edit Master title style</a:t>
            </a:r>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0" name="Picture Placeholder 18"/>
          <p:cNvSpPr>
            <a:spLocks noGrp="1"/>
          </p:cNvSpPr>
          <p:nvPr>
            <p:ph type="pic" sz="quarter" idx="13" hasCustomPrompt="1"/>
          </p:nvPr>
        </p:nvSpPr>
        <p:spPr>
          <a:xfrm>
            <a:off x="7760340" y="35035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4" name="Text Placeholder 13"/>
          <p:cNvSpPr>
            <a:spLocks noGrp="1"/>
          </p:cNvSpPr>
          <p:nvPr>
            <p:ph type="body" sz="quarter" idx="15" hasCustomPrompt="1"/>
          </p:nvPr>
        </p:nvSpPr>
        <p:spPr>
          <a:xfrm>
            <a:off x="594360" y="7134371"/>
            <a:ext cx="852932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21" name="Text Placeholder 20"/>
          <p:cNvSpPr>
            <a:spLocks noGrp="1"/>
          </p:cNvSpPr>
          <p:nvPr>
            <p:ph type="body" sz="quarter" idx="18"/>
          </p:nvPr>
        </p:nvSpPr>
        <p:spPr>
          <a:xfrm>
            <a:off x="604837" y="1790200"/>
            <a:ext cx="8904287" cy="4808538"/>
          </a:xfrm>
        </p:spPr>
        <p:txBody>
          <a:bodyPr lIns="91388" tIns="54833" rIns="91388" bIns="54833">
            <a:noAutofit/>
          </a:bodyPr>
          <a:lstStyle>
            <a:lvl1pPr marL="0" indent="0">
              <a:lnSpc>
                <a:spcPts val="1500"/>
              </a:lnSpc>
              <a:spcBef>
                <a:spcPts val="1200"/>
              </a:spcBef>
              <a:buFontTx/>
              <a:buNone/>
              <a:defRPr sz="1100"/>
            </a:lvl1pPr>
            <a:lvl2pPr marL="0" indent="0">
              <a:lnSpc>
                <a:spcPct val="110000"/>
              </a:lnSpc>
              <a:spcBef>
                <a:spcPts val="599"/>
              </a:spcBef>
              <a:buFontTx/>
              <a:buNone/>
              <a:defRPr sz="1100"/>
            </a:lvl2pPr>
            <a:lvl3pPr marL="0" indent="0">
              <a:lnSpc>
                <a:spcPct val="110000"/>
              </a:lnSpc>
              <a:spcBef>
                <a:spcPts val="599"/>
              </a:spcBef>
              <a:buFontTx/>
              <a:buNone/>
              <a:defRPr sz="1100"/>
            </a:lvl3pPr>
            <a:lvl4pPr marL="0" indent="0">
              <a:lnSpc>
                <a:spcPct val="110000"/>
              </a:lnSpc>
              <a:spcBef>
                <a:spcPts val="599"/>
              </a:spcBef>
              <a:buFontTx/>
              <a:buNone/>
              <a:defRPr sz="1100"/>
            </a:lvl4pPr>
            <a:lvl5pPr marL="0" indent="0">
              <a:lnSpc>
                <a:spcPct val="110000"/>
              </a:lnSpc>
              <a:spcBef>
                <a:spcPts val="599"/>
              </a:spcBef>
              <a:buFontTx/>
              <a:buNone/>
              <a:defRPr sz="1100"/>
            </a:lvl5pPr>
          </a:lstStyle>
          <a:p>
            <a:pPr lvl="0"/>
            <a:r>
              <a:rPr lang="en-US"/>
              <a:t>Click to edit Master text styles</a:t>
            </a:r>
          </a:p>
        </p:txBody>
      </p:sp>
      <p:sp>
        <p:nvSpPr>
          <p:cNvPr id="8" name="Text Placeholder 11"/>
          <p:cNvSpPr>
            <a:spLocks noGrp="1"/>
          </p:cNvSpPr>
          <p:nvPr>
            <p:ph type="body" sz="quarter" idx="14" hasCustomPrompt="1"/>
          </p:nvPr>
        </p:nvSpPr>
        <p:spPr>
          <a:xfrm>
            <a:off x="594361"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Tree>
    <p:extLst>
      <p:ext uri="{BB962C8B-B14F-4D97-AF65-F5344CB8AC3E}">
        <p14:creationId xmlns:p14="http://schemas.microsoft.com/office/powerpoint/2010/main" val="3636408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amp;A_Title/Subhead &amp; 4 column">
    <p:spTree>
      <p:nvGrpSpPr>
        <p:cNvPr id="1" name=""/>
        <p:cNvGrpSpPr/>
        <p:nvPr/>
      </p:nvGrpSpPr>
      <p:grpSpPr>
        <a:xfrm>
          <a:off x="0" y="0"/>
          <a:ext cx="0" cy="0"/>
          <a:chOff x="0" y="0"/>
          <a:chExt cx="0" cy="0"/>
        </a:xfrm>
      </p:grpSpPr>
      <p:sp>
        <p:nvSpPr>
          <p:cNvPr id="2" name="Title 1"/>
          <p:cNvSpPr>
            <a:spLocks noGrp="1"/>
          </p:cNvSpPr>
          <p:nvPr>
            <p:ph type="title"/>
          </p:nvPr>
        </p:nvSpPr>
        <p:spPr>
          <a:xfrm>
            <a:off x="594360" y="677016"/>
            <a:ext cx="9052560" cy="521864"/>
          </a:xfrm>
        </p:spPr>
        <p:txBody>
          <a:bodyPr lIns="91388" tIns="54833" rIns="91388" bIns="54833" anchor="t">
            <a:noAutofit/>
          </a:bodyPr>
          <a:lstStyle>
            <a:lvl1pPr algn="l">
              <a:defRPr sz="2600">
                <a:solidFill>
                  <a:srgbClr val="263559"/>
                </a:solidFill>
              </a:defRPr>
            </a:lvl1pPr>
          </a:lstStyle>
          <a:p>
            <a:r>
              <a:rPr lang="en-US" dirty="0"/>
              <a:t>Click to edit Master title style</a:t>
            </a:r>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0" name="Picture Placeholder 18"/>
          <p:cNvSpPr>
            <a:spLocks noGrp="1"/>
          </p:cNvSpPr>
          <p:nvPr>
            <p:ph type="pic" sz="quarter" idx="13" hasCustomPrompt="1"/>
          </p:nvPr>
        </p:nvSpPr>
        <p:spPr>
          <a:xfrm>
            <a:off x="7760340" y="35035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4" name="Text Placeholder 13"/>
          <p:cNvSpPr>
            <a:spLocks noGrp="1"/>
          </p:cNvSpPr>
          <p:nvPr>
            <p:ph type="body" sz="quarter" idx="15" hasCustomPrompt="1"/>
          </p:nvPr>
        </p:nvSpPr>
        <p:spPr>
          <a:xfrm>
            <a:off x="594360" y="7134371"/>
            <a:ext cx="852932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21" name="Text Placeholder 20"/>
          <p:cNvSpPr>
            <a:spLocks noGrp="1"/>
          </p:cNvSpPr>
          <p:nvPr>
            <p:ph type="body" sz="quarter" idx="18"/>
          </p:nvPr>
        </p:nvSpPr>
        <p:spPr>
          <a:xfrm>
            <a:off x="3228975" y="1809450"/>
            <a:ext cx="6280149" cy="4808538"/>
          </a:xfrm>
        </p:spPr>
        <p:txBody>
          <a:bodyPr lIns="91388" tIns="54833" rIns="91388" bIns="54833" numCol="3" spcCol="182774">
            <a:noAutofit/>
          </a:bodyPr>
          <a:lstStyle>
            <a:lvl1pPr marL="0" indent="0">
              <a:lnSpc>
                <a:spcPct val="110000"/>
              </a:lnSpc>
              <a:spcBef>
                <a:spcPts val="1200"/>
              </a:spcBef>
              <a:buFontTx/>
              <a:buNone/>
              <a:defRPr sz="1000"/>
            </a:lvl1pPr>
            <a:lvl2pPr marL="0" indent="0">
              <a:lnSpc>
                <a:spcPct val="110000"/>
              </a:lnSpc>
              <a:spcBef>
                <a:spcPts val="599"/>
              </a:spcBef>
              <a:buFontTx/>
              <a:buNone/>
              <a:defRPr sz="1100"/>
            </a:lvl2pPr>
            <a:lvl3pPr marL="0" indent="0">
              <a:lnSpc>
                <a:spcPct val="110000"/>
              </a:lnSpc>
              <a:spcBef>
                <a:spcPts val="599"/>
              </a:spcBef>
              <a:buFontTx/>
              <a:buNone/>
              <a:defRPr sz="1100"/>
            </a:lvl3pPr>
            <a:lvl4pPr marL="0" indent="0">
              <a:lnSpc>
                <a:spcPct val="110000"/>
              </a:lnSpc>
              <a:spcBef>
                <a:spcPts val="599"/>
              </a:spcBef>
              <a:buFontTx/>
              <a:buNone/>
              <a:defRPr sz="1100"/>
            </a:lvl4pPr>
            <a:lvl5pPr marL="0" indent="0">
              <a:lnSpc>
                <a:spcPct val="110000"/>
              </a:lnSpc>
              <a:spcBef>
                <a:spcPts val="599"/>
              </a:spcBef>
              <a:buFontTx/>
              <a:buNone/>
              <a:defRPr sz="1100"/>
            </a:lvl5pPr>
          </a:lstStyle>
          <a:p>
            <a:pPr lvl="0"/>
            <a:r>
              <a:rPr lang="en-US"/>
              <a:t>Click to edit Master text styles</a:t>
            </a:r>
          </a:p>
        </p:txBody>
      </p:sp>
      <p:sp>
        <p:nvSpPr>
          <p:cNvPr id="8" name="Text Placeholder 11"/>
          <p:cNvSpPr>
            <a:spLocks noGrp="1"/>
          </p:cNvSpPr>
          <p:nvPr>
            <p:ph type="body" sz="quarter" idx="14" hasCustomPrompt="1"/>
          </p:nvPr>
        </p:nvSpPr>
        <p:spPr>
          <a:xfrm>
            <a:off x="594361"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4" name="Text Placeholder 3"/>
          <p:cNvSpPr>
            <a:spLocks noGrp="1"/>
          </p:cNvSpPr>
          <p:nvPr>
            <p:ph type="body" sz="quarter" idx="20"/>
          </p:nvPr>
        </p:nvSpPr>
        <p:spPr>
          <a:xfrm>
            <a:off x="590555" y="1799726"/>
            <a:ext cx="2390775" cy="4876800"/>
          </a:xfrm>
        </p:spPr>
        <p:txBody>
          <a:bodyPr lIns="91388" rIns="91388">
            <a:noAutofit/>
          </a:bodyPr>
          <a:lstStyle>
            <a:lvl1pPr>
              <a:lnSpc>
                <a:spcPts val="1500"/>
              </a:lnSpc>
              <a:spcBef>
                <a:spcPts val="0"/>
              </a:spcBef>
              <a:defRPr sz="1100" b="1">
                <a:solidFill>
                  <a:schemeClr val="tx2"/>
                </a:solidFill>
              </a:defRPr>
            </a:lvl1pPr>
            <a:lvl2pPr marL="0" indent="0">
              <a:lnSpc>
                <a:spcPts val="1500"/>
              </a:lnSpc>
              <a:spcBef>
                <a:spcPts val="0"/>
              </a:spcBef>
              <a:spcAft>
                <a:spcPts val="1200"/>
              </a:spcAft>
              <a:buFontTx/>
              <a:buNone/>
              <a:defRPr sz="1100"/>
            </a:lvl2pPr>
            <a:lvl3pPr marL="182774" indent="-182774">
              <a:lnSpc>
                <a:spcPts val="1500"/>
              </a:lnSpc>
              <a:spcBef>
                <a:spcPts val="0"/>
              </a:spcBef>
              <a:spcAft>
                <a:spcPts val="1200"/>
              </a:spcAft>
              <a:buClr>
                <a:schemeClr val="tx2"/>
              </a:buClr>
              <a:buFont typeface="+mj-lt"/>
              <a:buAutoNum type="alphaUcPeriod"/>
              <a:defRPr sz="1100"/>
            </a:lvl3pPr>
            <a:lvl4pPr>
              <a:lnSpc>
                <a:spcPct val="110000"/>
              </a:lnSpc>
              <a:spcBef>
                <a:spcPts val="0"/>
              </a:spcBef>
              <a:defRPr sz="1100"/>
            </a:lvl4pPr>
            <a:lvl5pPr>
              <a:lnSpc>
                <a:spcPct val="110000"/>
              </a:lnSpc>
              <a:spcBef>
                <a:spcPts val="0"/>
              </a:spcBef>
              <a:defRPr sz="11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05905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_Title/Subhead">
    <p:spTree>
      <p:nvGrpSpPr>
        <p:cNvPr id="1" name=""/>
        <p:cNvGrpSpPr/>
        <p:nvPr/>
      </p:nvGrpSpPr>
      <p:grpSpPr>
        <a:xfrm>
          <a:off x="0" y="0"/>
          <a:ext cx="0" cy="0"/>
          <a:chOff x="0" y="0"/>
          <a:chExt cx="0" cy="0"/>
        </a:xfrm>
      </p:grpSpPr>
      <p:sp>
        <p:nvSpPr>
          <p:cNvPr id="2" name="Title 1"/>
          <p:cNvSpPr>
            <a:spLocks noGrp="1"/>
          </p:cNvSpPr>
          <p:nvPr>
            <p:ph type="title"/>
          </p:nvPr>
        </p:nvSpPr>
        <p:spPr>
          <a:xfrm>
            <a:off x="594360" y="677016"/>
            <a:ext cx="9052560" cy="521864"/>
          </a:xfrm>
        </p:spPr>
        <p:txBody>
          <a:bodyPr lIns="91388" tIns="54833" rIns="91388" bIns="54833" anchor="t">
            <a:noAutofit/>
          </a:bodyPr>
          <a:lstStyle>
            <a:lvl1pPr algn="l">
              <a:defRPr sz="2600">
                <a:solidFill>
                  <a:srgbClr val="263559"/>
                </a:solidFill>
              </a:defRPr>
            </a:lvl1pPr>
          </a:lstStyle>
          <a:p>
            <a:r>
              <a:rPr lang="en-US" dirty="0"/>
              <a:t>Click to edit Master title style</a:t>
            </a:r>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0" name="Picture Placeholder 18"/>
          <p:cNvSpPr>
            <a:spLocks noGrp="1"/>
          </p:cNvSpPr>
          <p:nvPr>
            <p:ph type="pic" sz="quarter" idx="13" hasCustomPrompt="1"/>
          </p:nvPr>
        </p:nvSpPr>
        <p:spPr>
          <a:xfrm>
            <a:off x="7760340" y="35035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4" name="Text Placeholder 13"/>
          <p:cNvSpPr>
            <a:spLocks noGrp="1"/>
          </p:cNvSpPr>
          <p:nvPr>
            <p:ph type="body" sz="quarter" idx="15" hasCustomPrompt="1"/>
          </p:nvPr>
        </p:nvSpPr>
        <p:spPr>
          <a:xfrm>
            <a:off x="594360" y="7134371"/>
            <a:ext cx="852932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8" name="Text Placeholder 11"/>
          <p:cNvSpPr>
            <a:spLocks noGrp="1"/>
          </p:cNvSpPr>
          <p:nvPr>
            <p:ph type="body" sz="quarter" idx="14" hasCustomPrompt="1"/>
          </p:nvPr>
        </p:nvSpPr>
        <p:spPr>
          <a:xfrm>
            <a:off x="594361"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4" name="Text Placeholder 3"/>
          <p:cNvSpPr>
            <a:spLocks noGrp="1"/>
          </p:cNvSpPr>
          <p:nvPr>
            <p:ph type="body" sz="quarter" idx="20"/>
          </p:nvPr>
        </p:nvSpPr>
        <p:spPr>
          <a:xfrm>
            <a:off x="602293" y="1798621"/>
            <a:ext cx="2390775" cy="4876800"/>
          </a:xfrm>
        </p:spPr>
        <p:txBody>
          <a:bodyPr lIns="91388" rIns="91388">
            <a:noAutofit/>
          </a:bodyPr>
          <a:lstStyle>
            <a:lvl1pPr>
              <a:lnSpc>
                <a:spcPts val="1500"/>
              </a:lnSpc>
              <a:spcBef>
                <a:spcPts val="1200"/>
              </a:spcBef>
              <a:defRPr sz="1100" b="0">
                <a:solidFill>
                  <a:schemeClr val="tx1"/>
                </a:solidFill>
              </a:defRPr>
            </a:lvl1pPr>
            <a:lvl2pPr marL="0" indent="0">
              <a:lnSpc>
                <a:spcPct val="110000"/>
              </a:lnSpc>
              <a:spcBef>
                <a:spcPts val="0"/>
              </a:spcBef>
              <a:spcAft>
                <a:spcPts val="1200"/>
              </a:spcAft>
              <a:buFontTx/>
              <a:buNone/>
              <a:defRPr sz="1100"/>
            </a:lvl2pPr>
            <a:lvl3pPr marL="182774" indent="-182774">
              <a:lnSpc>
                <a:spcPct val="110000"/>
              </a:lnSpc>
              <a:spcBef>
                <a:spcPts val="0"/>
              </a:spcBef>
              <a:spcAft>
                <a:spcPts val="1200"/>
              </a:spcAft>
              <a:buClr>
                <a:schemeClr val="tx2"/>
              </a:buClr>
              <a:buFont typeface="+mj-lt"/>
              <a:buAutoNum type="alphaUcPeriod"/>
              <a:defRPr sz="1100"/>
            </a:lvl3pPr>
            <a:lvl4pPr>
              <a:lnSpc>
                <a:spcPct val="110000"/>
              </a:lnSpc>
              <a:spcBef>
                <a:spcPts val="0"/>
              </a:spcBef>
              <a:defRPr sz="1100"/>
            </a:lvl4pPr>
            <a:lvl5pPr>
              <a:lnSpc>
                <a:spcPct val="110000"/>
              </a:lnSpc>
              <a:spcBef>
                <a:spcPts val="0"/>
              </a:spcBef>
              <a:defRPr sz="1100"/>
            </a:lvl5pPr>
          </a:lstStyle>
          <a:p>
            <a:pPr lvl="0"/>
            <a:r>
              <a:rPr lang="en-US"/>
              <a:t>Click to edit Master text styles</a:t>
            </a:r>
          </a:p>
        </p:txBody>
      </p:sp>
    </p:spTree>
    <p:extLst>
      <p:ext uri="{BB962C8B-B14F-4D97-AF65-F5344CB8AC3E}">
        <p14:creationId xmlns:p14="http://schemas.microsoft.com/office/powerpoint/2010/main" val="795862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57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32300" y="4334726"/>
            <a:ext cx="4879340" cy="1883198"/>
          </a:xfrm>
        </p:spPr>
        <p:txBody>
          <a:bodyPr lIns="0" tIns="0" rIns="0" bIns="0" anchor="t" anchorCtr="0">
            <a:noAutofit/>
          </a:bodyPr>
          <a:lstStyle>
            <a:lvl1pPr algn="r">
              <a:defRPr sz="14000">
                <a:solidFill>
                  <a:schemeClr val="tx2"/>
                </a:solidFill>
                <a:latin typeface="Arial" pitchFamily="34" charset="0"/>
                <a:cs typeface="Arial" pitchFamily="34" charset="0"/>
              </a:defRPr>
            </a:lvl1pPr>
          </a:lstStyle>
          <a:p>
            <a:r>
              <a:rPr lang="en-US" dirty="0"/>
              <a:t>Q</a:t>
            </a:r>
          </a:p>
        </p:txBody>
      </p:sp>
      <p:sp>
        <p:nvSpPr>
          <p:cNvPr id="3" name="Subtitle 2"/>
          <p:cNvSpPr>
            <a:spLocks noGrp="1"/>
          </p:cNvSpPr>
          <p:nvPr>
            <p:ph type="subTitle" idx="1" hasCustomPrompt="1"/>
          </p:nvPr>
        </p:nvSpPr>
        <p:spPr>
          <a:xfrm>
            <a:off x="4432305" y="6416045"/>
            <a:ext cx="4818380" cy="384494"/>
          </a:xfrm>
        </p:spPr>
        <p:txBody>
          <a:bodyPr lIns="0" tIns="0" rIns="0" bIns="0" anchor="t" anchorCtr="0">
            <a:noAutofit/>
          </a:bodyPr>
          <a:lstStyle>
            <a:lvl1pPr marL="0" indent="0" algn="r">
              <a:buNone/>
              <a:defRPr sz="2600" baseline="0">
                <a:solidFill>
                  <a:schemeClr val="bg1">
                    <a:lumMod val="50000"/>
                  </a:schemeClr>
                </a:solidFill>
              </a:defRPr>
            </a:lvl1pPr>
            <a:lvl2pPr marL="509115" indent="0" algn="ctr">
              <a:buNone/>
              <a:defRPr>
                <a:solidFill>
                  <a:schemeClr val="tx1">
                    <a:tint val="75000"/>
                  </a:schemeClr>
                </a:solidFill>
              </a:defRPr>
            </a:lvl2pPr>
            <a:lvl3pPr marL="1018228" indent="0" algn="ctr">
              <a:buNone/>
              <a:defRPr>
                <a:solidFill>
                  <a:schemeClr val="tx1">
                    <a:tint val="75000"/>
                  </a:schemeClr>
                </a:solidFill>
              </a:defRPr>
            </a:lvl3pPr>
            <a:lvl4pPr marL="1527344" indent="0" algn="ctr">
              <a:buNone/>
              <a:defRPr>
                <a:solidFill>
                  <a:schemeClr val="tx1">
                    <a:tint val="75000"/>
                  </a:schemeClr>
                </a:solidFill>
              </a:defRPr>
            </a:lvl4pPr>
            <a:lvl5pPr marL="2036458" indent="0" algn="ctr">
              <a:buNone/>
              <a:defRPr>
                <a:solidFill>
                  <a:schemeClr val="tx1">
                    <a:tint val="75000"/>
                  </a:schemeClr>
                </a:solidFill>
              </a:defRPr>
            </a:lvl5pPr>
            <a:lvl6pPr marL="2545574" indent="0" algn="ctr">
              <a:buNone/>
              <a:defRPr>
                <a:solidFill>
                  <a:schemeClr val="tx1">
                    <a:tint val="75000"/>
                  </a:schemeClr>
                </a:solidFill>
              </a:defRPr>
            </a:lvl6pPr>
            <a:lvl7pPr marL="3054686" indent="0" algn="ctr">
              <a:buNone/>
              <a:defRPr>
                <a:solidFill>
                  <a:schemeClr val="tx1">
                    <a:tint val="75000"/>
                  </a:schemeClr>
                </a:solidFill>
              </a:defRPr>
            </a:lvl7pPr>
            <a:lvl8pPr marL="3563802" indent="0" algn="ctr">
              <a:buNone/>
              <a:defRPr>
                <a:solidFill>
                  <a:schemeClr val="tx1">
                    <a:tint val="75000"/>
                  </a:schemeClr>
                </a:solidFill>
              </a:defRPr>
            </a:lvl8pPr>
            <a:lvl9pPr marL="4072914" indent="0" algn="ctr">
              <a:buNone/>
              <a:defRPr>
                <a:solidFill>
                  <a:schemeClr val="tx1">
                    <a:tint val="75000"/>
                  </a:schemeClr>
                </a:solidFill>
              </a:defRPr>
            </a:lvl9pPr>
          </a:lstStyle>
          <a:p>
            <a:r>
              <a:rPr lang="en-US" dirty="0"/>
              <a:t>Click to edit title</a:t>
            </a:r>
          </a:p>
        </p:txBody>
      </p:sp>
      <p:sp>
        <p:nvSpPr>
          <p:cNvPr id="7" name="Rectangle 6"/>
          <p:cNvSpPr/>
          <p:nvPr userDrawn="1"/>
        </p:nvSpPr>
        <p:spPr>
          <a:xfrm>
            <a:off x="0" y="-1"/>
            <a:ext cx="10058400" cy="42068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3" rIns="91388" bIns="45693" rtlCol="0" anchor="ctr"/>
          <a:lstStyle/>
          <a:p>
            <a:pPr algn="ctr"/>
            <a:endParaRPr lang="en-US" dirty="0"/>
          </a:p>
        </p:txBody>
      </p:sp>
      <p:sp>
        <p:nvSpPr>
          <p:cNvPr id="12" name="Text Placeholder 11"/>
          <p:cNvSpPr>
            <a:spLocks noGrp="1"/>
          </p:cNvSpPr>
          <p:nvPr>
            <p:ph type="body" sz="quarter" idx="11" hasCustomPrompt="1"/>
          </p:nvPr>
        </p:nvSpPr>
        <p:spPr>
          <a:xfrm>
            <a:off x="4432305" y="6847523"/>
            <a:ext cx="4818380" cy="457200"/>
          </a:xfrm>
        </p:spPr>
        <p:txBody>
          <a:bodyPr lIns="0" tIns="0" rIns="0" bIns="0">
            <a:noAutofit/>
          </a:bodyPr>
          <a:lstStyle>
            <a:lvl1pPr marL="0" indent="0" algn="r">
              <a:buNone/>
              <a:defRPr sz="1800" baseline="0">
                <a:solidFill>
                  <a:schemeClr val="bg1">
                    <a:lumMod val="50000"/>
                  </a:schemeClr>
                </a:solidFill>
              </a:defRPr>
            </a:lvl1pPr>
            <a:lvl2pPr>
              <a:defRPr sz="1800"/>
            </a:lvl2pPr>
            <a:lvl3pPr>
              <a:defRPr sz="1800"/>
            </a:lvl3pPr>
            <a:lvl4pPr>
              <a:defRPr sz="1800"/>
            </a:lvl4pPr>
            <a:lvl5pPr>
              <a:defRPr sz="1800"/>
            </a:lvl5pPr>
          </a:lstStyle>
          <a:p>
            <a:pPr lvl="0"/>
            <a:r>
              <a:rPr lang="en-US" dirty="0"/>
              <a:t>Click to edit Quarter Year</a:t>
            </a:r>
          </a:p>
        </p:txBody>
      </p:sp>
      <p:sp>
        <p:nvSpPr>
          <p:cNvPr id="19" name="Picture Placeholder 18"/>
          <p:cNvSpPr>
            <a:spLocks noGrp="1"/>
          </p:cNvSpPr>
          <p:nvPr>
            <p:ph type="pic" sz="quarter" idx="13" hasCustomPrompt="1"/>
          </p:nvPr>
        </p:nvSpPr>
        <p:spPr>
          <a:xfrm>
            <a:off x="485777" y="674099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Tree>
    <p:extLst>
      <p:ext uri="{BB962C8B-B14F-4D97-AF65-F5344CB8AC3E}">
        <p14:creationId xmlns:p14="http://schemas.microsoft.com/office/powerpoint/2010/main" val="3452947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594360" y="677016"/>
            <a:ext cx="9052560" cy="521864"/>
          </a:xfrm>
        </p:spPr>
        <p:txBody>
          <a:bodyPr lIns="91388" tIns="54833" rIns="91388" bIns="54833" anchor="t">
            <a:noAutofit/>
          </a:bodyPr>
          <a:lstStyle>
            <a:lvl1pPr algn="l">
              <a:defRPr sz="2600">
                <a:solidFill>
                  <a:srgbClr val="263559"/>
                </a:solidFill>
              </a:defRPr>
            </a:lvl1pPr>
          </a:lstStyle>
          <a:p>
            <a:r>
              <a:rPr lang="en-US" dirty="0"/>
              <a:t>Click to edit Master title style</a:t>
            </a:r>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pPr/>
              <a:t>‹#›</a:t>
            </a:fld>
            <a:endParaRPr lang="en-US" dirty="0"/>
          </a:p>
        </p:txBody>
      </p:sp>
      <p:sp>
        <p:nvSpPr>
          <p:cNvPr id="10" name="Picture Placeholder 18"/>
          <p:cNvSpPr>
            <a:spLocks noGrp="1"/>
          </p:cNvSpPr>
          <p:nvPr>
            <p:ph type="pic" sz="quarter" idx="13" hasCustomPrompt="1"/>
          </p:nvPr>
        </p:nvSpPr>
        <p:spPr>
          <a:xfrm>
            <a:off x="7760340" y="35035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2" name="Text Placeholder 11"/>
          <p:cNvSpPr>
            <a:spLocks noGrp="1"/>
          </p:cNvSpPr>
          <p:nvPr>
            <p:ph type="body" sz="quarter" idx="14" hasCustomPrompt="1"/>
          </p:nvPr>
        </p:nvSpPr>
        <p:spPr>
          <a:xfrm>
            <a:off x="594361"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14" name="Text Placeholder 13"/>
          <p:cNvSpPr>
            <a:spLocks noGrp="1"/>
          </p:cNvSpPr>
          <p:nvPr>
            <p:ph type="body" sz="quarter" idx="15" hasCustomPrompt="1"/>
          </p:nvPr>
        </p:nvSpPr>
        <p:spPr>
          <a:xfrm>
            <a:off x="594360" y="7134371"/>
            <a:ext cx="851916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17" name="Text Placeholder 15"/>
          <p:cNvSpPr>
            <a:spLocks noGrp="1"/>
          </p:cNvSpPr>
          <p:nvPr>
            <p:ph type="body" sz="quarter" idx="17" hasCustomPrompt="1"/>
          </p:nvPr>
        </p:nvSpPr>
        <p:spPr>
          <a:xfrm>
            <a:off x="4607560" y="1795796"/>
            <a:ext cx="4901565" cy="4808855"/>
          </a:xfrm>
        </p:spPr>
        <p:txBody>
          <a:bodyPr lIns="91388" rIns="91388" anchor="t">
            <a:noAutofit/>
          </a:bodyPr>
          <a:lstStyle>
            <a:lvl1pPr marL="182774" indent="-182774">
              <a:lnSpc>
                <a:spcPct val="110000"/>
              </a:lnSpc>
              <a:spcBef>
                <a:spcPts val="900"/>
              </a:spcBef>
              <a:buNone/>
              <a:defRPr sz="1600"/>
            </a:lvl1pPr>
            <a:lvl2pPr marL="0" indent="0">
              <a:lnSpc>
                <a:spcPct val="110000"/>
              </a:lnSpc>
              <a:spcBef>
                <a:spcPts val="900"/>
              </a:spcBef>
              <a:buClr>
                <a:schemeClr val="bg1">
                  <a:lumMod val="50000"/>
                </a:schemeClr>
              </a:buClr>
              <a:buFont typeface="Arial" pitchFamily="34" charset="0"/>
              <a:buNone/>
              <a:defRPr sz="1600">
                <a:solidFill>
                  <a:schemeClr val="bg1">
                    <a:lumMod val="50000"/>
                  </a:schemeClr>
                </a:solidFill>
              </a:defRPr>
            </a:lvl2pPr>
            <a:lvl3pPr marL="365546" indent="-182774">
              <a:lnSpc>
                <a:spcPct val="110000"/>
              </a:lnSpc>
              <a:spcBef>
                <a:spcPts val="599"/>
              </a:spcBef>
              <a:buClr>
                <a:schemeClr val="bg1">
                  <a:lumMod val="50000"/>
                </a:schemeClr>
              </a:buClr>
              <a:buFont typeface="Avenir LT Std 35 Light" pitchFamily="34" charset="0"/>
              <a:buChar char="–"/>
              <a:defRPr sz="1100"/>
            </a:lvl3pPr>
            <a:lvl4pPr>
              <a:lnSpc>
                <a:spcPct val="110000"/>
              </a:lnSpc>
              <a:spcBef>
                <a:spcPts val="599"/>
              </a:spcBef>
              <a:defRPr sz="1100"/>
            </a:lvl4pPr>
            <a:lvl5pPr>
              <a:lnSpc>
                <a:spcPct val="110000"/>
              </a:lnSpc>
              <a:spcBef>
                <a:spcPts val="599"/>
              </a:spcBef>
              <a:defRPr sz="1100"/>
            </a:lvl5pPr>
          </a:lstStyle>
          <a:p>
            <a:pPr lvl="0"/>
            <a:r>
              <a:rPr lang="en-US" dirty="0"/>
              <a:t>Overview:</a:t>
            </a:r>
          </a:p>
          <a:p>
            <a:pPr lvl="1"/>
            <a:r>
              <a:rPr lang="en-US" dirty="0"/>
              <a:t>Contents goes here</a:t>
            </a:r>
          </a:p>
          <a:p>
            <a:pPr lvl="1"/>
            <a:r>
              <a:rPr lang="en-US" dirty="0"/>
              <a:t>Contents goes here</a:t>
            </a:r>
          </a:p>
        </p:txBody>
      </p:sp>
      <p:sp>
        <p:nvSpPr>
          <p:cNvPr id="21" name="Text Placeholder 20"/>
          <p:cNvSpPr>
            <a:spLocks noGrp="1"/>
          </p:cNvSpPr>
          <p:nvPr>
            <p:ph type="body" sz="quarter" idx="18"/>
          </p:nvPr>
        </p:nvSpPr>
        <p:spPr>
          <a:xfrm>
            <a:off x="604843" y="1799825"/>
            <a:ext cx="3642042" cy="4808538"/>
          </a:xfrm>
        </p:spPr>
        <p:txBody>
          <a:bodyPr lIns="91388" rIns="0">
            <a:noAutofit/>
          </a:bodyPr>
          <a:lstStyle>
            <a:lvl1pPr marL="0" indent="0">
              <a:lnSpc>
                <a:spcPts val="1500"/>
              </a:lnSpc>
              <a:spcBef>
                <a:spcPts val="1200"/>
              </a:spcBef>
              <a:buFontTx/>
              <a:buNone/>
              <a:defRPr sz="1100"/>
            </a:lvl1pPr>
            <a:lvl2pPr marL="0" indent="0">
              <a:lnSpc>
                <a:spcPct val="110000"/>
              </a:lnSpc>
              <a:spcBef>
                <a:spcPts val="599"/>
              </a:spcBef>
              <a:buFontTx/>
              <a:buNone/>
              <a:defRPr sz="1100"/>
            </a:lvl2pPr>
            <a:lvl3pPr marL="0" indent="0">
              <a:lnSpc>
                <a:spcPct val="110000"/>
              </a:lnSpc>
              <a:spcBef>
                <a:spcPts val="599"/>
              </a:spcBef>
              <a:buFontTx/>
              <a:buNone/>
              <a:defRPr sz="1100"/>
            </a:lvl3pPr>
            <a:lvl4pPr marL="0" indent="0">
              <a:lnSpc>
                <a:spcPct val="110000"/>
              </a:lnSpc>
              <a:spcBef>
                <a:spcPts val="599"/>
              </a:spcBef>
              <a:buFontTx/>
              <a:buNone/>
              <a:defRPr sz="1100"/>
            </a:lvl4pPr>
            <a:lvl5pPr marL="0" indent="0">
              <a:lnSpc>
                <a:spcPct val="110000"/>
              </a:lnSpc>
              <a:spcBef>
                <a:spcPts val="599"/>
              </a:spcBef>
              <a:buFontTx/>
              <a:buNone/>
              <a:defRPr sz="1100"/>
            </a:lvl5pPr>
          </a:lstStyle>
          <a:p>
            <a:pPr lvl="0"/>
            <a:r>
              <a:rPr lang="en-US"/>
              <a:t>Click to edit Master text styles</a:t>
            </a:r>
          </a:p>
        </p:txBody>
      </p:sp>
      <p:cxnSp>
        <p:nvCxnSpPr>
          <p:cNvPr id="11" name="Straight Connector 10"/>
          <p:cNvCxnSpPr/>
          <p:nvPr userDrawn="1"/>
        </p:nvCxnSpPr>
        <p:spPr>
          <a:xfrm>
            <a:off x="4479925" y="1881181"/>
            <a:ext cx="0" cy="5063635"/>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0387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theme" Target="../theme/theme2.xml"/><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theme" Target="../theme/theme3.xml"/><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23" tIns="50911" rIns="101823" bIns="50911" rtlCol="0" anchor="ctr">
            <a:normAutofit/>
          </a:bodyPr>
          <a:lstStyle/>
          <a:p>
            <a:r>
              <a:rPr lang="en-US" dirty="0"/>
              <a:t>Click to edit Master title style</a:t>
            </a:r>
          </a:p>
        </p:txBody>
      </p:sp>
      <p:sp>
        <p:nvSpPr>
          <p:cNvPr id="3" name="Text Placeholder 2"/>
          <p:cNvSpPr>
            <a:spLocks noGrp="1"/>
          </p:cNvSpPr>
          <p:nvPr>
            <p:ph type="body" idx="1"/>
          </p:nvPr>
        </p:nvSpPr>
        <p:spPr>
          <a:xfrm>
            <a:off x="502920" y="1813566"/>
            <a:ext cx="9052560" cy="5129425"/>
          </a:xfrm>
          <a:prstGeom prst="rect">
            <a:avLst/>
          </a:prstGeom>
        </p:spPr>
        <p:txBody>
          <a:bodyPr vert="horz" lIns="101823" tIns="50911" rIns="101823" bIns="509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9144000" y="7067448"/>
            <a:ext cx="492760" cy="413808"/>
          </a:xfrm>
          <a:prstGeom prst="rect">
            <a:avLst/>
          </a:prstGeom>
        </p:spPr>
        <p:txBody>
          <a:bodyPr lIns="0" tIns="0" rIns="0" bIns="0"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80127434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hf hdr="0" ftr="0" dt="0"/>
  <p:txStyles>
    <p:titleStyle>
      <a:lvl1pPr algn="l" defTabSz="1018228" rtl="0" eaLnBrk="1" latinLnBrk="0" hangingPunct="1">
        <a:spcBef>
          <a:spcPct val="0"/>
        </a:spcBef>
        <a:buNone/>
        <a:defRPr sz="2600" kern="1200">
          <a:solidFill>
            <a:srgbClr val="263559"/>
          </a:solidFill>
          <a:latin typeface="Arial" pitchFamily="34" charset="0"/>
          <a:ea typeface="+mj-ea"/>
          <a:cs typeface="Arial" pitchFamily="34" charset="0"/>
        </a:defRPr>
      </a:lvl1pPr>
    </p:titleStyle>
    <p:body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23" tIns="50911" rIns="101823" bIns="50911" rtlCol="0" anchor="ctr">
            <a:normAutofit/>
          </a:bodyPr>
          <a:lstStyle/>
          <a:p>
            <a:r>
              <a:rPr lang="en-US" dirty="0"/>
              <a:t>Click to edit Master title style</a:t>
            </a:r>
          </a:p>
        </p:txBody>
      </p:sp>
      <p:sp>
        <p:nvSpPr>
          <p:cNvPr id="3" name="Text Placeholder 2"/>
          <p:cNvSpPr>
            <a:spLocks noGrp="1"/>
          </p:cNvSpPr>
          <p:nvPr>
            <p:ph type="body" idx="1"/>
          </p:nvPr>
        </p:nvSpPr>
        <p:spPr>
          <a:xfrm>
            <a:off x="502920" y="1813566"/>
            <a:ext cx="9052560" cy="5129425"/>
          </a:xfrm>
          <a:prstGeom prst="rect">
            <a:avLst/>
          </a:prstGeom>
        </p:spPr>
        <p:txBody>
          <a:bodyPr vert="horz" lIns="101823" tIns="50911" rIns="101823" bIns="509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9144000" y="7067448"/>
            <a:ext cx="492760" cy="413808"/>
          </a:xfrm>
          <a:prstGeom prst="rect">
            <a:avLst/>
          </a:prstGeom>
        </p:spPr>
        <p:txBody>
          <a:bodyPr lIns="0" tIns="0" rIns="0" bIns="0" anchor="b"/>
          <a:lstStyle>
            <a:lvl1pPr algn="r">
              <a:defRPr sz="1000">
                <a:solidFill>
                  <a:schemeClr val="bg1">
                    <a:lumMod val="50000"/>
                  </a:schemeClr>
                </a:solidFill>
              </a:defRPr>
            </a:lvl1pPr>
          </a:lstStyle>
          <a:p>
            <a:fld id="{66F6FF41-5833-4EBF-9145-362BCED2914A}" type="slidenum">
              <a:rPr lang="en-US" smtClean="0"/>
              <a:pPr/>
              <a:t>‹#›</a:t>
            </a:fld>
            <a:endParaRPr lang="en-US" dirty="0"/>
          </a:p>
        </p:txBody>
      </p:sp>
    </p:spTree>
    <p:extLst>
      <p:ext uri="{BB962C8B-B14F-4D97-AF65-F5344CB8AC3E}">
        <p14:creationId xmlns:p14="http://schemas.microsoft.com/office/powerpoint/2010/main" val="225158409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hf hdr="0" ftr="0" dt="0"/>
  <p:txStyles>
    <p:titleStyle>
      <a:lvl1pPr algn="l" defTabSz="1018228" rtl="0" eaLnBrk="1" latinLnBrk="0" hangingPunct="1">
        <a:spcBef>
          <a:spcPct val="0"/>
        </a:spcBef>
        <a:buNone/>
        <a:defRPr sz="2600" kern="1200">
          <a:solidFill>
            <a:srgbClr val="263559"/>
          </a:solidFill>
          <a:latin typeface="Arial" pitchFamily="34" charset="0"/>
          <a:ea typeface="+mj-ea"/>
          <a:cs typeface="Arial" pitchFamily="34" charset="0"/>
        </a:defRPr>
      </a:lvl1pPr>
    </p:titleStyle>
    <p:body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70" tIns="50935" rIns="101870" bIns="50935" rtlCol="0" anchor="ctr">
            <a:normAutofit/>
          </a:bodyPr>
          <a:lstStyle/>
          <a:p>
            <a:r>
              <a:rPr lang="en-US" dirty="0"/>
              <a:t>Click to edit Master title style</a:t>
            </a:r>
          </a:p>
        </p:txBody>
      </p:sp>
      <p:sp>
        <p:nvSpPr>
          <p:cNvPr id="3" name="Text Placeholder 2"/>
          <p:cNvSpPr>
            <a:spLocks noGrp="1"/>
          </p:cNvSpPr>
          <p:nvPr>
            <p:ph type="body" idx="1"/>
          </p:nvPr>
        </p:nvSpPr>
        <p:spPr>
          <a:xfrm>
            <a:off x="502920" y="1813562"/>
            <a:ext cx="9052560" cy="5129425"/>
          </a:xfrm>
          <a:prstGeom prst="rect">
            <a:avLst/>
          </a:prstGeom>
        </p:spPr>
        <p:txBody>
          <a:bodyPr vert="horz" lIns="101870" tIns="50935" rIns="101870" bIns="509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9144000" y="7067446"/>
            <a:ext cx="492760" cy="413808"/>
          </a:xfrm>
          <a:prstGeom prst="rect">
            <a:avLst/>
          </a:prstGeom>
        </p:spPr>
        <p:txBody>
          <a:bodyPr lIns="0" tIns="0" rIns="0" bIns="0" anchor="b"/>
          <a:lstStyle>
            <a:lvl1pPr algn="r">
              <a:defRPr sz="1000">
                <a:solidFill>
                  <a:schemeClr val="bg1">
                    <a:lumMod val="50000"/>
                  </a:schemeClr>
                </a:solidFill>
              </a:defRPr>
            </a:lvl1pPr>
          </a:lstStyle>
          <a:p>
            <a:pPr defTabSz="1018705"/>
            <a:fld id="{66F6FF41-5833-4EBF-9145-362BCED2914A}" type="slidenum">
              <a:rPr lang="en-US" smtClean="0">
                <a:solidFill>
                  <a:prstClr val="white">
                    <a:lumMod val="50000"/>
                  </a:prstClr>
                </a:solidFill>
              </a:rPr>
              <a:pPr defTabSz="1018705"/>
              <a:t>‹#›</a:t>
            </a:fld>
            <a:endParaRPr lang="en-US" dirty="0">
              <a:solidFill>
                <a:prstClr val="white">
                  <a:lumMod val="50000"/>
                </a:prstClr>
              </a:solidFill>
            </a:endParaRPr>
          </a:p>
        </p:txBody>
      </p:sp>
    </p:spTree>
    <p:extLst>
      <p:ext uri="{BB962C8B-B14F-4D97-AF65-F5344CB8AC3E}">
        <p14:creationId xmlns:p14="http://schemas.microsoft.com/office/powerpoint/2010/main" val="26779593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hf hdr="0" ftr="0" dt="0"/>
  <p:txStyles>
    <p:titleStyle>
      <a:lvl1pPr algn="l" defTabSz="1018705" rtl="0" eaLnBrk="1" latinLnBrk="0" hangingPunct="1">
        <a:spcBef>
          <a:spcPct val="0"/>
        </a:spcBef>
        <a:buNone/>
        <a:defRPr sz="2600" kern="1200">
          <a:solidFill>
            <a:srgbClr val="263559"/>
          </a:solidFill>
          <a:latin typeface="Arial" pitchFamily="34" charset="0"/>
          <a:ea typeface="+mj-ea"/>
          <a:cs typeface="Arial" pitchFamily="34" charset="0"/>
        </a:defRPr>
      </a:lvl1pPr>
    </p:titleStyle>
    <p:bodyStyle>
      <a:lvl1pPr marL="0" indent="0" algn="l" defTabSz="1018705"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698" indent="-318346" algn="l" defTabSz="1018705"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3382" indent="-254676" algn="l" defTabSz="1018705"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2734" indent="-254676" algn="l" defTabSz="1018705"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2087" indent="-254676" algn="l" defTabSz="1018705"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705" rtl="0" eaLnBrk="1" latinLnBrk="0" hangingPunct="1">
        <a:defRPr sz="2000" kern="1200">
          <a:solidFill>
            <a:schemeClr val="tx1"/>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chart" Target="../charts/chart12.xml"/><Relationship Id="rId5" Type="http://schemas.openxmlformats.org/officeDocument/2006/relationships/oleObject" Target="../embeddings/oleObject5.bin"/><Relationship Id="rId6" Type="http://schemas.openxmlformats.org/officeDocument/2006/relationships/image" Target="../media/image6.emf"/><Relationship Id="rId7" Type="http://schemas.openxmlformats.org/officeDocument/2006/relationships/chart" Target="../charts/chart13.xml"/><Relationship Id="rId8" Type="http://schemas.openxmlformats.org/officeDocument/2006/relationships/image" Target="../media/image1.emf"/><Relationship Id="rId1" Type="http://schemas.openxmlformats.org/officeDocument/2006/relationships/vmlDrawing" Target="../drawings/vmlDrawing5.vml"/><Relationship Id="rId2"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6.bin"/><Relationship Id="rId5" Type="http://schemas.openxmlformats.org/officeDocument/2006/relationships/image" Target="../media/image7.emf"/><Relationship Id="rId6" Type="http://schemas.openxmlformats.org/officeDocument/2006/relationships/chart" Target="../charts/chart14.xml"/><Relationship Id="rId7" Type="http://schemas.openxmlformats.org/officeDocument/2006/relationships/image" Target="../media/image1.emf"/><Relationship Id="rId1" Type="http://schemas.openxmlformats.org/officeDocument/2006/relationships/vmlDrawing" Target="../drawings/vmlDrawing6.vml"/><Relationship Id="rId2"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chart" Target="../charts/chart15.xml"/><Relationship Id="rId5" Type="http://schemas.openxmlformats.org/officeDocument/2006/relationships/oleObject" Target="../embeddings/oleObject7.bin"/><Relationship Id="rId6" Type="http://schemas.openxmlformats.org/officeDocument/2006/relationships/image" Target="../media/image8.emf"/><Relationship Id="rId7" Type="http://schemas.openxmlformats.org/officeDocument/2006/relationships/chart" Target="../charts/chart16.xml"/><Relationship Id="rId8" Type="http://schemas.openxmlformats.org/officeDocument/2006/relationships/image" Target="../media/image1.emf"/><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chart" Target="../charts/chart17.xml"/><Relationship Id="rId5" Type="http://schemas.openxmlformats.org/officeDocument/2006/relationships/oleObject" Target="../embeddings/oleObject8.bin"/><Relationship Id="rId6" Type="http://schemas.openxmlformats.org/officeDocument/2006/relationships/image" Target="../media/image9.emf"/><Relationship Id="rId7" Type="http://schemas.openxmlformats.org/officeDocument/2006/relationships/chart" Target="../charts/chart18.xml"/><Relationship Id="rId8" Type="http://schemas.openxmlformats.org/officeDocument/2006/relationships/image" Target="../media/image1.emf"/><Relationship Id="rId1" Type="http://schemas.openxmlformats.org/officeDocument/2006/relationships/vmlDrawing" Target="../drawings/vmlDrawing8.vml"/><Relationship Id="rId2"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emf"/><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chart" Target="../charts/chart2.xml"/><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chart" Target="../charts/chart3.xml"/><Relationship Id="rId8" Type="http://schemas.openxmlformats.org/officeDocument/2006/relationships/image" Target="../media/image1.emf"/><Relationship Id="rId1" Type="http://schemas.openxmlformats.org/officeDocument/2006/relationships/vmlDrawing" Target="../drawings/vmlDrawing2.vml"/><Relationship Id="rId2"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chart" Target="../charts/chart4.xml"/><Relationship Id="rId5" Type="http://schemas.openxmlformats.org/officeDocument/2006/relationships/oleObject" Target="../embeddings/oleObject3.bin"/><Relationship Id="rId6" Type="http://schemas.openxmlformats.org/officeDocument/2006/relationships/image" Target="../media/image4.emf"/><Relationship Id="rId7" Type="http://schemas.openxmlformats.org/officeDocument/2006/relationships/chart" Target="../charts/chart5.xml"/><Relationship Id="rId8" Type="http://schemas.openxmlformats.org/officeDocument/2006/relationships/image" Target="../media/image1.emf"/><Relationship Id="rId1" Type="http://schemas.openxmlformats.org/officeDocument/2006/relationships/vmlDrawing" Target="../drawings/vmlDrawing3.vml"/><Relationship Id="rId2"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chart" Target="../charts/chart6.xml"/><Relationship Id="rId5" Type="http://schemas.openxmlformats.org/officeDocument/2006/relationships/oleObject" Target="../embeddings/oleObject4.bin"/><Relationship Id="rId6" Type="http://schemas.openxmlformats.org/officeDocument/2006/relationships/image" Target="../media/image5.emf"/><Relationship Id="rId7" Type="http://schemas.openxmlformats.org/officeDocument/2006/relationships/chart" Target="../charts/chart7.xml"/><Relationship Id="rId8" Type="http://schemas.openxmlformats.org/officeDocument/2006/relationships/image" Target="../media/image1.emf"/><Relationship Id="rId1" Type="http://schemas.openxmlformats.org/officeDocument/2006/relationships/vmlDrawing" Target="../drawings/vmlDrawing4.vml"/><Relationship Id="rId2"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image" Target="../media/image1.emf"/><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4" Type="http://schemas.openxmlformats.org/officeDocument/2006/relationships/chart" Target="../charts/chart11.xml"/><Relationship Id="rId5" Type="http://schemas.openxmlformats.org/officeDocument/2006/relationships/image" Target="../media/image1.emf"/><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dirty="0">
              <a:solidFill>
                <a:schemeClr val="tx1"/>
              </a:solidFill>
            </a:endParaRPr>
          </a:p>
        </p:txBody>
      </p:sp>
      <p:sp>
        <p:nvSpPr>
          <p:cNvPr id="15" name="Rectangle 14"/>
          <p:cNvSpPr/>
          <p:nvPr/>
        </p:nvSpPr>
        <p:spPr>
          <a:xfrm>
            <a:off x="0" y="1477926"/>
            <a:ext cx="10058400" cy="6294474"/>
          </a:xfrm>
          <a:prstGeom prst="rect">
            <a:avLst/>
          </a:prstGeom>
          <a:solidFill>
            <a:srgbClr val="B44E25"/>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3" rIns="91388" bIns="45693"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 name="Subtitle 4"/>
          <p:cNvSpPr txBox="1">
            <a:spLocks/>
          </p:cNvSpPr>
          <p:nvPr/>
        </p:nvSpPr>
        <p:spPr>
          <a:xfrm>
            <a:off x="561384" y="1641963"/>
            <a:ext cx="9044157" cy="384494"/>
          </a:xfrm>
          <a:prstGeom prst="rect">
            <a:avLst/>
          </a:prstGeom>
        </p:spPr>
        <p:txBody>
          <a:bodyPr lIns="91388" tIns="45693" rIns="91388" bIns="45693"/>
          <a:lstStyle>
            <a:lvl1pPr marL="0" indent="0" algn="l" defTabSz="1018824"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795" indent="-318383" algn="l" defTabSz="101882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3531" indent="-254706" algn="l" defTabSz="101882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2943" indent="-254706" algn="l" defTabSz="101882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2355" indent="-254706" algn="l" defTabSz="101882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sz="53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2017 Annual </a:t>
            </a:r>
            <a:br>
              <a:rPr kumimoji="0" lang="en-US" sz="53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br>
            <a:r>
              <a:rPr kumimoji="0" lang="en-US" sz="53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Market Review</a:t>
            </a:r>
          </a:p>
        </p:txBody>
      </p:sp>
      <p:sp>
        <p:nvSpPr>
          <p:cNvPr id="2" name="Slide Number Placeholder 1"/>
          <p:cNvSpPr>
            <a:spLocks noGrp="1"/>
          </p:cNvSpPr>
          <p:nvPr>
            <p:ph type="sldNum" sz="quarter" idx="12"/>
          </p:nvPr>
        </p:nvSpPr>
        <p:spPr/>
        <p:txBody>
          <a:bodyPr/>
          <a:lstStyle/>
          <a:p>
            <a:fld id="{66F6FF41-5833-4EBF-9145-362BCED2914A}" type="slidenum">
              <a:rPr lang="en-US" smtClean="0"/>
              <a:pPr/>
              <a:t>1</a:t>
            </a:fld>
            <a:endParaRPr lang="en-US" dirty="0"/>
          </a:p>
        </p:txBody>
      </p:sp>
      <p:pic>
        <p:nvPicPr>
          <p:cNvPr id="7" name="Picture Placeholder 2" descr="ABGWealth-Logo.ai"/>
          <p:cNvPicPr>
            <a:picLocks noChangeAspect="1"/>
          </p:cNvPicPr>
          <p:nvPr/>
        </p:nvPicPr>
        <p:blipFill rotWithShape="1">
          <a:blip r:embed="rId3">
            <a:extLst>
              <a:ext uri="{28A0092B-C50C-407E-A947-70E740481C1C}">
                <a14:useLocalDpi xmlns:a14="http://schemas.microsoft.com/office/drawing/2010/main" val="0"/>
              </a:ext>
            </a:extLst>
          </a:blip>
          <a:srcRect t="13486" b="1556"/>
          <a:stretch/>
        </p:blipFill>
        <p:spPr>
          <a:xfrm>
            <a:off x="7759700" y="357188"/>
            <a:ext cx="1830388" cy="836612"/>
          </a:xfrm>
          <a:prstGeom prst="rect">
            <a:avLst/>
          </a:prstGeom>
        </p:spPr>
      </p:pic>
    </p:spTree>
    <p:extLst>
      <p:ext uri="{BB962C8B-B14F-4D97-AF65-F5344CB8AC3E}">
        <p14:creationId xmlns:p14="http://schemas.microsoft.com/office/powerpoint/2010/main" val="1576278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Real Estate Investment Trusts (REITs)</a:t>
            </a:r>
          </a:p>
        </p:txBody>
      </p:sp>
      <p:sp>
        <p:nvSpPr>
          <p:cNvPr id="7" name="Text Placeholder 6"/>
          <p:cNvSpPr>
            <a:spLocks noGrp="1"/>
          </p:cNvSpPr>
          <p:nvPr>
            <p:ph type="body" sz="quarter" idx="14"/>
          </p:nvPr>
        </p:nvSpPr>
        <p:spPr/>
        <p:txBody>
          <a:bodyPr/>
          <a:lstStyle/>
          <a:p>
            <a:r>
              <a:rPr lang="en-US" dirty="0"/>
              <a:t>2017 Index Returns</a:t>
            </a:r>
          </a:p>
        </p:txBody>
      </p:sp>
      <p:sp>
        <p:nvSpPr>
          <p:cNvPr id="10" name="Text Placeholder 9"/>
          <p:cNvSpPr>
            <a:spLocks noGrp="1"/>
          </p:cNvSpPr>
          <p:nvPr>
            <p:ph type="body" sz="quarter" idx="15"/>
          </p:nvPr>
        </p:nvSpPr>
        <p:spPr>
          <a:xfrm>
            <a:off x="594360" y="7114549"/>
            <a:ext cx="8529320" cy="400050"/>
          </a:xfrm>
        </p:spPr>
        <p:txBody>
          <a:bodyPr/>
          <a:lstStyle/>
          <a:p>
            <a:r>
              <a:rPr lang="en-US" b="1" dirty="0"/>
              <a:t>Past performance is not a guarantee of future results. Indices are not available for direct investment. Index performance does not reflect the expenses associated with the management of an actual portfolio. </a:t>
            </a:r>
            <a:r>
              <a:rPr lang="en-US" dirty="0"/>
              <a:t>Number of REIT stocks and total value based on the two indices. All index returns are net of withholding tax on dividends. Total value of REIT stocks represented by Dow Jones US Select REIT Index and the S&amp;P Global ex US REIT Index. Dow Jones US Select REIT Index used as proxy for the US market, and S&amp;P Global ex US REIT Index used as proxy for the World ex US market. Dow Jones US Select REIT Index data provided by Dow Jones ©. S&amp;P Global ex US REIT Index data provided by Standard and Poor's Index Services Group © 2018. </a:t>
            </a:r>
          </a:p>
        </p:txBody>
      </p:sp>
      <p:sp>
        <p:nvSpPr>
          <p:cNvPr id="12" name="Text Placeholder 11"/>
          <p:cNvSpPr>
            <a:spLocks noGrp="1"/>
          </p:cNvSpPr>
          <p:nvPr>
            <p:ph type="body" sz="quarter" idx="18"/>
          </p:nvPr>
        </p:nvSpPr>
        <p:spPr/>
        <p:txBody>
          <a:bodyPr/>
          <a:lstStyle/>
          <a:p>
            <a:r>
              <a:rPr lang="en-US" dirty="0"/>
              <a:t>Non-US real estate investment trusts outperformed      US REITs in 2017.</a:t>
            </a:r>
          </a:p>
        </p:txBody>
      </p:sp>
      <p:graphicFrame>
        <p:nvGraphicFramePr>
          <p:cNvPr id="14" name="Chart 13"/>
          <p:cNvGraphicFramePr/>
          <p:nvPr>
            <p:extLst>
              <p:ext uri="{D42A27DB-BD31-4B8C-83A1-F6EECF244321}">
                <p14:modId xmlns:p14="http://schemas.microsoft.com/office/powerpoint/2010/main" val="2278976732"/>
              </p:ext>
            </p:extLst>
          </p:nvPr>
        </p:nvGraphicFramePr>
        <p:xfrm>
          <a:off x="4599852" y="1758305"/>
          <a:ext cx="5295901" cy="24044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753897405"/>
              </p:ext>
            </p:extLst>
          </p:nvPr>
        </p:nvGraphicFramePr>
        <p:xfrm>
          <a:off x="4703763" y="4627563"/>
          <a:ext cx="4133850" cy="1866900"/>
        </p:xfrm>
        <a:graphic>
          <a:graphicData uri="http://schemas.openxmlformats.org/presentationml/2006/ole">
            <mc:AlternateContent xmlns:mc="http://schemas.openxmlformats.org/markup-compatibility/2006">
              <mc:Choice xmlns:v="urn:schemas-microsoft-com:vml" Requires="v">
                <p:oleObj spid="_x0000_s97368" name="Worksheet" r:id="rId5" imgW="4133805" imgH="1866990" progId="Excel.Sheet.12">
                  <p:embed/>
                </p:oleObj>
              </mc:Choice>
              <mc:Fallback>
                <p:oleObj name="Worksheet" r:id="rId5" imgW="4133805" imgH="1866990" progId="Excel.Sheet.12">
                  <p:embed/>
                  <p:pic>
                    <p:nvPicPr>
                      <p:cNvPr id="3" name="Object 2"/>
                      <p:cNvPicPr>
                        <a:picLocks noChangeAspect="1" noChangeArrowheads="1"/>
                      </p:cNvPicPr>
                      <p:nvPr/>
                    </p:nvPicPr>
                    <p:blipFill>
                      <a:blip r:embed="rId6"/>
                      <a:srcRect/>
                      <a:stretch>
                        <a:fillRect/>
                      </a:stretch>
                    </p:blipFill>
                    <p:spPr bwMode="auto">
                      <a:xfrm>
                        <a:off x="4703763" y="4627563"/>
                        <a:ext cx="413385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66F6FF41-5833-4EBF-9145-362BCED2914A}" type="slidenum">
              <a:rPr lang="en-US" smtClean="0"/>
              <a:pPr/>
              <a:t>10</a:t>
            </a:fld>
            <a:endParaRPr lang="en-US" dirty="0"/>
          </a:p>
        </p:txBody>
      </p:sp>
      <p:graphicFrame>
        <p:nvGraphicFramePr>
          <p:cNvPr id="15" name="Chart 14"/>
          <p:cNvGraphicFramePr/>
          <p:nvPr>
            <p:extLst>
              <p:ext uri="{D42A27DB-BD31-4B8C-83A1-F6EECF244321}">
                <p14:modId xmlns:p14="http://schemas.microsoft.com/office/powerpoint/2010/main" val="3305065545"/>
              </p:ext>
            </p:extLst>
          </p:nvPr>
        </p:nvGraphicFramePr>
        <p:xfrm>
          <a:off x="688975" y="3467073"/>
          <a:ext cx="4794522" cy="3502347"/>
        </p:xfrm>
        <a:graphic>
          <a:graphicData uri="http://schemas.openxmlformats.org/drawingml/2006/chart">
            <c:chart xmlns:c="http://schemas.openxmlformats.org/drawingml/2006/chart" xmlns:r="http://schemas.openxmlformats.org/officeDocument/2006/relationships" r:id="rId7"/>
          </a:graphicData>
        </a:graphic>
      </p:graphicFrame>
      <p:pic>
        <p:nvPicPr>
          <p:cNvPr id="11" name="Picture Placeholder 2" descr="ABGWealth-Logo.ai"/>
          <p:cNvPicPr>
            <a:picLocks noChangeAspect="1"/>
          </p:cNvPicPr>
          <p:nvPr/>
        </p:nvPicPr>
        <p:blipFill rotWithShape="1">
          <a:blip r:embed="rId8">
            <a:extLst>
              <a:ext uri="{28A0092B-C50C-407E-A947-70E740481C1C}">
                <a14:useLocalDpi xmlns:a14="http://schemas.microsoft.com/office/drawing/2010/main" val="0"/>
              </a:ext>
            </a:extLst>
          </a:blip>
          <a:srcRect t="13486" b="1556"/>
          <a:stretch/>
        </p:blipFill>
        <p:spPr>
          <a:xfrm>
            <a:off x="7759700" y="357188"/>
            <a:ext cx="1830388" cy="836612"/>
          </a:xfrm>
          <a:prstGeom prst="rect">
            <a:avLst/>
          </a:prstGeom>
        </p:spPr>
      </p:pic>
    </p:spTree>
    <p:extLst>
      <p:ext uri="{BB962C8B-B14F-4D97-AF65-F5344CB8AC3E}">
        <p14:creationId xmlns:p14="http://schemas.microsoft.com/office/powerpoint/2010/main" val="3743813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Commodities</a:t>
            </a:r>
          </a:p>
        </p:txBody>
      </p:sp>
      <p:sp>
        <p:nvSpPr>
          <p:cNvPr id="4" name="Text Placeholder 3"/>
          <p:cNvSpPr>
            <a:spLocks noGrp="1"/>
          </p:cNvSpPr>
          <p:nvPr>
            <p:ph type="body" sz="quarter" idx="14"/>
          </p:nvPr>
        </p:nvSpPr>
        <p:spPr/>
        <p:txBody>
          <a:bodyPr/>
          <a:lstStyle/>
          <a:p>
            <a:r>
              <a:rPr lang="en-US" dirty="0"/>
              <a:t>2017 Returns</a:t>
            </a:r>
          </a:p>
        </p:txBody>
      </p:sp>
      <p:sp>
        <p:nvSpPr>
          <p:cNvPr id="6" name="Text Placeholder 5"/>
          <p:cNvSpPr>
            <a:spLocks noGrp="1"/>
          </p:cNvSpPr>
          <p:nvPr>
            <p:ph type="body" sz="quarter" idx="15"/>
          </p:nvPr>
        </p:nvSpPr>
        <p:spPr>
          <a:xfrm>
            <a:off x="594360" y="7233619"/>
            <a:ext cx="8529320" cy="400050"/>
          </a:xfrm>
        </p:spPr>
        <p:txBody>
          <a:bodyPr/>
          <a:lstStyle/>
          <a:p>
            <a:r>
              <a:rPr lang="en-US" b="1" dirty="0"/>
              <a:t>Past performance is not a guarantee of future results. Index is not available for direct investment. Index performance does not reflect the expenses associated with the management of an actual portfolio. </a:t>
            </a:r>
            <a:br>
              <a:rPr lang="en-US" b="1" dirty="0"/>
            </a:br>
            <a:r>
              <a:rPr lang="en-US" dirty="0"/>
              <a:t>All index returns are net of withholding tax on dividends. Securities and commodities data provided by Bloomberg.</a:t>
            </a:r>
          </a:p>
          <a:p>
            <a:endParaRPr lang="en-US" dirty="0"/>
          </a:p>
        </p:txBody>
      </p:sp>
      <p:sp>
        <p:nvSpPr>
          <p:cNvPr id="7" name="Text Placeholder 6"/>
          <p:cNvSpPr>
            <a:spLocks noGrp="1"/>
          </p:cNvSpPr>
          <p:nvPr>
            <p:ph type="body" sz="quarter" idx="18"/>
          </p:nvPr>
        </p:nvSpPr>
        <p:spPr/>
        <p:txBody>
          <a:bodyPr/>
          <a:lstStyle/>
          <a:p>
            <a:r>
              <a:rPr lang="en-US" dirty="0"/>
              <a:t>The Bloomberg Commodity Index Total Return advanced 1.70% in 2017. </a:t>
            </a:r>
          </a:p>
          <a:p>
            <a:r>
              <a:rPr lang="en-US" dirty="0"/>
              <a:t>Aluminum was the strongest performer, posting a return of 29.94%. Zinc and copper followed with respective returns of 28.49% and 27.95%. Natural gas was the weakest performer, falling 36.97%.</a:t>
            </a:r>
          </a:p>
        </p:txBody>
      </p:sp>
      <p:graphicFrame>
        <p:nvGraphicFramePr>
          <p:cNvPr id="3" name="Object 2"/>
          <p:cNvGraphicFramePr>
            <a:graphicFrameLocks/>
          </p:cNvGraphicFramePr>
          <p:nvPr>
            <p:extLst>
              <p:ext uri="{D42A27DB-BD31-4B8C-83A1-F6EECF244321}">
                <p14:modId xmlns:p14="http://schemas.microsoft.com/office/powerpoint/2010/main" val="3220771589"/>
              </p:ext>
            </p:extLst>
          </p:nvPr>
        </p:nvGraphicFramePr>
        <p:xfrm>
          <a:off x="688981" y="4672013"/>
          <a:ext cx="3071813" cy="1308100"/>
        </p:xfrm>
        <a:graphic>
          <a:graphicData uri="http://schemas.openxmlformats.org/presentationml/2006/ole">
            <mc:AlternateContent xmlns:mc="http://schemas.openxmlformats.org/markup-compatibility/2006">
              <mc:Choice xmlns:v="urn:schemas-microsoft-com:vml" Requires="v">
                <p:oleObj spid="_x0000_s98392" name="Worksheet" r:id="rId4" imgW="3486066" imgH="1485810" progId="Excel.Sheet.12">
                  <p:embed/>
                </p:oleObj>
              </mc:Choice>
              <mc:Fallback>
                <p:oleObj name="Worksheet" r:id="rId4" imgW="3486066" imgH="1485810" progId="Excel.Sheet.12">
                  <p:embed/>
                  <p:pic>
                    <p:nvPicPr>
                      <p:cNvPr id="3" name="Object 2"/>
                      <p:cNvPicPr>
                        <a:picLocks noChangeArrowheads="1"/>
                      </p:cNvPicPr>
                      <p:nvPr/>
                    </p:nvPicPr>
                    <p:blipFill>
                      <a:blip r:embed="rId5"/>
                      <a:srcRect/>
                      <a:stretch>
                        <a:fillRect/>
                      </a:stretch>
                    </p:blipFill>
                    <p:spPr bwMode="auto">
                      <a:xfrm>
                        <a:off x="688981" y="4672013"/>
                        <a:ext cx="3071813"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66F6FF41-5833-4EBF-9145-362BCED2914A}" type="slidenum">
              <a:rPr lang="en-US" smtClean="0"/>
              <a:pPr/>
              <a:t>11</a:t>
            </a:fld>
            <a:endParaRPr lang="en-US" dirty="0"/>
          </a:p>
        </p:txBody>
      </p:sp>
      <p:graphicFrame>
        <p:nvGraphicFramePr>
          <p:cNvPr id="11" name="Chart 10"/>
          <p:cNvGraphicFramePr/>
          <p:nvPr>
            <p:extLst>
              <p:ext uri="{D42A27DB-BD31-4B8C-83A1-F6EECF244321}">
                <p14:modId xmlns:p14="http://schemas.microsoft.com/office/powerpoint/2010/main" val="2206066392"/>
              </p:ext>
            </p:extLst>
          </p:nvPr>
        </p:nvGraphicFramePr>
        <p:xfrm>
          <a:off x="4558519" y="1754365"/>
          <a:ext cx="4846320" cy="4937760"/>
        </p:xfrm>
        <a:graphic>
          <a:graphicData uri="http://schemas.openxmlformats.org/drawingml/2006/chart">
            <c:chart xmlns:c="http://schemas.openxmlformats.org/drawingml/2006/chart" xmlns:r="http://schemas.openxmlformats.org/officeDocument/2006/relationships" r:id="rId6"/>
          </a:graphicData>
        </a:graphic>
      </p:graphicFrame>
      <p:pic>
        <p:nvPicPr>
          <p:cNvPr id="10" name="Picture Placeholder 2" descr="ABGWealth-Logo.ai"/>
          <p:cNvPicPr>
            <a:picLocks noChangeAspect="1"/>
          </p:cNvPicPr>
          <p:nvPr/>
        </p:nvPicPr>
        <p:blipFill rotWithShape="1">
          <a:blip r:embed="rId7">
            <a:extLst>
              <a:ext uri="{28A0092B-C50C-407E-A947-70E740481C1C}">
                <a14:useLocalDpi xmlns:a14="http://schemas.microsoft.com/office/drawing/2010/main" val="0"/>
              </a:ext>
            </a:extLst>
          </a:blip>
          <a:srcRect t="13486" b="1556"/>
          <a:stretch/>
        </p:blipFill>
        <p:spPr>
          <a:xfrm>
            <a:off x="7759700" y="357188"/>
            <a:ext cx="1830388" cy="836612"/>
          </a:xfrm>
          <a:prstGeom prst="rect">
            <a:avLst/>
          </a:prstGeom>
        </p:spPr>
      </p:pic>
    </p:spTree>
    <p:extLst>
      <p:ext uri="{BB962C8B-B14F-4D97-AF65-F5344CB8AC3E}">
        <p14:creationId xmlns:p14="http://schemas.microsoft.com/office/powerpoint/2010/main" val="1085973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p:cNvGraphicFramePr>
          <p:nvPr>
            <p:extLst>
              <p:ext uri="{D42A27DB-BD31-4B8C-83A1-F6EECF244321}">
                <p14:modId xmlns:p14="http://schemas.microsoft.com/office/powerpoint/2010/main" val="1219117596"/>
              </p:ext>
            </p:extLst>
          </p:nvPr>
        </p:nvGraphicFramePr>
        <p:xfrm>
          <a:off x="6396038" y="1780830"/>
          <a:ext cx="3352800" cy="2765030"/>
        </p:xfrm>
        <a:graphic>
          <a:graphicData uri="http://schemas.openxmlformats.org/drawingml/2006/chart">
            <c:chart xmlns:c="http://schemas.openxmlformats.org/drawingml/2006/chart" xmlns:r="http://schemas.openxmlformats.org/officeDocument/2006/relationships" r:id="rId4"/>
          </a:graphicData>
        </a:graphic>
      </p:graphicFrame>
      <p:cxnSp>
        <p:nvCxnSpPr>
          <p:cNvPr id="28" name="Straight Connector 27"/>
          <p:cNvCxnSpPr/>
          <p:nvPr/>
        </p:nvCxnSpPr>
        <p:spPr>
          <a:xfrm rot="5400000">
            <a:off x="758015" y="4242610"/>
            <a:ext cx="47244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noFill/>
        </p:spPr>
        <p:txBody>
          <a:bodyPr/>
          <a:lstStyle/>
          <a:p>
            <a:r>
              <a:rPr lang="en-US" dirty="0"/>
              <a:t>Fixed Income</a:t>
            </a:r>
          </a:p>
        </p:txBody>
      </p:sp>
      <p:sp>
        <p:nvSpPr>
          <p:cNvPr id="31" name="Text Placeholder 30"/>
          <p:cNvSpPr>
            <a:spLocks noGrp="1"/>
          </p:cNvSpPr>
          <p:nvPr>
            <p:ph type="body" sz="quarter" idx="15"/>
          </p:nvPr>
        </p:nvSpPr>
        <p:spPr>
          <a:xfrm>
            <a:off x="594360" y="6762756"/>
            <a:ext cx="8529320" cy="747081"/>
          </a:xfrm>
        </p:spPr>
        <p:txBody>
          <a:bodyPr/>
          <a:lstStyle/>
          <a:p>
            <a:r>
              <a:rPr lang="en-US" dirty="0"/>
              <a:t>One basis point equals 0.01%. </a:t>
            </a:r>
            <a:r>
              <a:rPr lang="en-US" b="1" dirty="0"/>
              <a:t>Past performance is not a guarantee of future results. Indices are not available for direct investment. Index performance does not reflect the expenses associated with the management of an actual portfolio.</a:t>
            </a:r>
            <a:r>
              <a:rPr lang="en-US" dirty="0"/>
              <a:t> Yield curve data from Federal Reserve. State and local bonds are from the S&amp;P National AMT-Free Municipal Bond Index. AAA-AA Corporates represent the Bank of America Merrill Lynch US Corporates, AA-AAA rated. A-BBB Corporates represent the Bank of America Merrill Lynch US Corporates, BBB-A rated. Bloomberg Barclays data provided by Bloomberg.  US long-term bonds, bills, inflation, and fixed income factor data © Stocks, Bonds, Bills, and Inflation (SBBI) Yearbook™, Ibbotson Associates, Chicago (annually updated work by Roger G. Ibbotson and Rex A. Sinquefield). Citi fixed income indices © 2018 by Citigroup. ICE </a:t>
            </a:r>
            <a:r>
              <a:rPr lang="en-US" dirty="0" err="1"/>
              <a:t>BofAML</a:t>
            </a:r>
            <a:r>
              <a:rPr lang="en-US" dirty="0"/>
              <a:t> index data © 2018 ICE Data Indices, LLC. The S&amp;P data are provided by Standard &amp; Poor's Index Services Group. </a:t>
            </a:r>
          </a:p>
        </p:txBody>
      </p:sp>
      <p:sp>
        <p:nvSpPr>
          <p:cNvPr id="7" name="Text Placeholder 6"/>
          <p:cNvSpPr>
            <a:spLocks noGrp="1"/>
          </p:cNvSpPr>
          <p:nvPr>
            <p:ph type="body" sz="quarter" idx="14"/>
          </p:nvPr>
        </p:nvSpPr>
        <p:spPr/>
        <p:txBody>
          <a:bodyPr/>
          <a:lstStyle/>
          <a:p>
            <a:r>
              <a:rPr lang="en-US" dirty="0"/>
              <a:t>2017 Index Returns</a:t>
            </a:r>
          </a:p>
        </p:txBody>
      </p:sp>
      <p:sp>
        <p:nvSpPr>
          <p:cNvPr id="9" name="Text Placeholder 8"/>
          <p:cNvSpPr>
            <a:spLocks noGrp="1"/>
          </p:cNvSpPr>
          <p:nvPr>
            <p:ph type="body" sz="quarter" idx="20"/>
          </p:nvPr>
        </p:nvSpPr>
        <p:spPr>
          <a:xfrm>
            <a:off x="602296" y="1798621"/>
            <a:ext cx="2517925" cy="4876800"/>
          </a:xfrm>
        </p:spPr>
        <p:txBody>
          <a:bodyPr/>
          <a:lstStyle/>
          <a:p>
            <a:r>
              <a:rPr lang="en-US" dirty="0"/>
              <a:t>Interest rate changes across the US fixed income market were mixed during the fourth quarter. The yield on the 5-year Treasury note rose 28 basis points (bps), ending at 2.20%. The yield on the 10-year Treasury note increased 7 bps to 2.40%. The 30-year Treasury bond yield decreased 12 bps to finish at 2.74%. </a:t>
            </a:r>
          </a:p>
          <a:p>
            <a:r>
              <a:rPr lang="en-US" dirty="0"/>
              <a:t>In terms of total returns, short-term corporate bonds declined 0.04% during the quarter but increased 1.85% for the year. Intermediate-term corporate bonds gained 0.17% for the quarter and 3.92% for the year.</a:t>
            </a:r>
          </a:p>
          <a:p>
            <a:r>
              <a:rPr lang="en-US" dirty="0"/>
              <a:t>The total returns for short-term municipal bonds were –0.65% for the quarter and 1.61% for the year. Intermediate-term municipal bonds fell 0.09% for the quarter but gained 4.70% for the year. Revenue bonds outperformed general obligation bonds for the year.</a:t>
            </a:r>
          </a:p>
        </p:txBody>
      </p:sp>
      <p:graphicFrame>
        <p:nvGraphicFramePr>
          <p:cNvPr id="2" name="Object 1"/>
          <p:cNvGraphicFramePr>
            <a:graphicFrameLocks noChangeAspect="1"/>
          </p:cNvGraphicFramePr>
          <p:nvPr>
            <p:extLst>
              <p:ext uri="{D42A27DB-BD31-4B8C-83A1-F6EECF244321}">
                <p14:modId xmlns:p14="http://schemas.microsoft.com/office/powerpoint/2010/main" val="1430516000"/>
              </p:ext>
            </p:extLst>
          </p:nvPr>
        </p:nvGraphicFramePr>
        <p:xfrm>
          <a:off x="3422650" y="4332288"/>
          <a:ext cx="5778500" cy="2343150"/>
        </p:xfrm>
        <a:graphic>
          <a:graphicData uri="http://schemas.openxmlformats.org/presentationml/2006/ole">
            <mc:AlternateContent xmlns:mc="http://schemas.openxmlformats.org/markup-compatibility/2006">
              <mc:Choice xmlns:v="urn:schemas-microsoft-com:vml" Requires="v">
                <p:oleObj spid="_x0000_s100363" name="Worksheet" r:id="rId5" imgW="5895922" imgH="2390850" progId="Excel.Sheet.12">
                  <p:embed/>
                </p:oleObj>
              </mc:Choice>
              <mc:Fallback>
                <p:oleObj name="Worksheet" r:id="rId5" imgW="5895922" imgH="2390850" progId="Excel.Sheet.12">
                  <p:embed/>
                  <p:pic>
                    <p:nvPicPr>
                      <p:cNvPr id="2" name="Object 1"/>
                      <p:cNvPicPr>
                        <a:picLocks noChangeAspect="1" noChangeArrowheads="1"/>
                      </p:cNvPicPr>
                      <p:nvPr/>
                    </p:nvPicPr>
                    <p:blipFill>
                      <a:blip r:embed="rId6"/>
                      <a:srcRect/>
                      <a:stretch>
                        <a:fillRect/>
                      </a:stretch>
                    </p:blipFill>
                    <p:spPr bwMode="auto">
                      <a:xfrm>
                        <a:off x="3422650" y="4332288"/>
                        <a:ext cx="57785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Chart 12"/>
          <p:cNvGraphicFramePr/>
          <p:nvPr>
            <p:extLst>
              <p:ext uri="{D42A27DB-BD31-4B8C-83A1-F6EECF244321}">
                <p14:modId xmlns:p14="http://schemas.microsoft.com/office/powerpoint/2010/main" val="967638317"/>
              </p:ext>
            </p:extLst>
          </p:nvPr>
        </p:nvGraphicFramePr>
        <p:xfrm>
          <a:off x="3336925" y="1780835"/>
          <a:ext cx="3290250" cy="2555191"/>
        </p:xfrm>
        <a:graphic>
          <a:graphicData uri="http://schemas.openxmlformats.org/drawingml/2006/chart">
            <c:chart xmlns:c="http://schemas.openxmlformats.org/drawingml/2006/chart" xmlns:r="http://schemas.openxmlformats.org/officeDocument/2006/relationships" r:id="rId7"/>
          </a:graphicData>
        </a:graphic>
      </p:graphicFrame>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6F6FF41-5833-4EBF-9145-362BCED2914A}" type="slidenum">
              <a:rPr kumimoji="0" lang="en-US" b="0" i="0" u="none" strike="noStrike" kern="0" cap="none" spc="0" normalizeH="0" baseline="0" noProof="0" smtClean="0">
                <a:ln>
                  <a:noFill/>
                </a:ln>
                <a:solidFill>
                  <a:prstClr val="white">
                    <a:lumMod val="50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b="0" i="0" u="none" strike="noStrike" kern="0" cap="none" spc="0" normalizeH="0" baseline="0" noProof="0" dirty="0">
              <a:ln>
                <a:noFill/>
              </a:ln>
              <a:solidFill>
                <a:prstClr val="white">
                  <a:lumMod val="50000"/>
                </a:prstClr>
              </a:solidFill>
              <a:effectLst/>
              <a:uLnTx/>
              <a:uFillTx/>
            </a:endParaRPr>
          </a:p>
        </p:txBody>
      </p:sp>
      <p:pic>
        <p:nvPicPr>
          <p:cNvPr id="12" name="Picture Placeholder 2" descr="ABGWealth-Logo.ai"/>
          <p:cNvPicPr>
            <a:picLocks noChangeAspect="1"/>
          </p:cNvPicPr>
          <p:nvPr/>
        </p:nvPicPr>
        <p:blipFill rotWithShape="1">
          <a:blip r:embed="rId8">
            <a:extLst>
              <a:ext uri="{28A0092B-C50C-407E-A947-70E740481C1C}">
                <a14:useLocalDpi xmlns:a14="http://schemas.microsoft.com/office/drawing/2010/main" val="0"/>
              </a:ext>
            </a:extLst>
          </a:blip>
          <a:srcRect t="13486" b="1556"/>
          <a:stretch/>
        </p:blipFill>
        <p:spPr>
          <a:xfrm>
            <a:off x="7759700" y="357188"/>
            <a:ext cx="1830388" cy="836612"/>
          </a:xfrm>
          <a:prstGeom prst="rect">
            <a:avLst/>
          </a:prstGeom>
        </p:spPr>
      </p:pic>
    </p:spTree>
    <p:extLst>
      <p:ext uri="{BB962C8B-B14F-4D97-AF65-F5344CB8AC3E}">
        <p14:creationId xmlns:p14="http://schemas.microsoft.com/office/powerpoint/2010/main" val="2087734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dirty="0"/>
              <a:t>Impact of Diversification</a:t>
            </a:r>
          </a:p>
        </p:txBody>
      </p:sp>
      <p:sp>
        <p:nvSpPr>
          <p:cNvPr id="5" name="Text Placeholder 4"/>
          <p:cNvSpPr>
            <a:spLocks noGrp="1"/>
          </p:cNvSpPr>
          <p:nvPr>
            <p:ph type="body" sz="quarter" idx="14"/>
          </p:nvPr>
        </p:nvSpPr>
        <p:spPr/>
        <p:txBody>
          <a:bodyPr/>
          <a:lstStyle/>
          <a:p>
            <a:r>
              <a:rPr lang="en-US" dirty="0"/>
              <a:t>2017 Index Returns</a:t>
            </a:r>
          </a:p>
        </p:txBody>
      </p:sp>
      <p:sp>
        <p:nvSpPr>
          <p:cNvPr id="6" name="Text Placeholder 5"/>
          <p:cNvSpPr>
            <a:spLocks noGrp="1"/>
          </p:cNvSpPr>
          <p:nvPr>
            <p:ph type="body" sz="quarter" idx="15"/>
          </p:nvPr>
        </p:nvSpPr>
        <p:spPr>
          <a:xfrm>
            <a:off x="594360" y="7228857"/>
            <a:ext cx="8529320" cy="400050"/>
          </a:xfrm>
        </p:spPr>
        <p:txBody>
          <a:bodyPr/>
          <a:lstStyle/>
          <a:p>
            <a:pPr marL="91388" indent="-91388">
              <a:buFont typeface="+mj-lt"/>
              <a:buAutoNum type="arabicPeriod"/>
            </a:pPr>
            <a:r>
              <a:rPr lang="en-US" dirty="0"/>
              <a:t>STDEV (standard deviation) is a measure of the variation or dispersion of a set of data points. Standard deviations are often used to quantify the historical return volatility of a security or portfolio. 	</a:t>
            </a:r>
          </a:p>
          <a:p>
            <a:r>
              <a:rPr lang="en-US" dirty="0"/>
              <a:t>Diversification does not eliminate the risk of market loss.</a:t>
            </a:r>
            <a:r>
              <a:rPr lang="en-US" b="1" dirty="0"/>
              <a:t> Past performance is not a guarantee of future results. Indices are not available for direct investment. Index performance does not reflect expenses associated with the management of an actual portfolio</a:t>
            </a:r>
            <a:r>
              <a:rPr lang="en-US" dirty="0"/>
              <a:t>. Asset allocations and the hypothetical index portfolio returns are for illustrative purposes only and do not represent actual performance. Global Stocks represented by MSCI All Country World Index (gross div.) and Treasury Bills represented by US One-Month Treasury Bills. Globally diversified allocations rebalanced monthly, no withdrawals. Data © MSCI 2018, all rights reserved. Treasury bills © Stocks, Bonds, Bills, and Inflation Yearbook™, Ibbotson Associates, Chicago (annually updated work by Roger G. Ibbotson and Rex A. Sinquefield). </a:t>
            </a:r>
          </a:p>
          <a:p>
            <a:endParaRPr lang="en-US" dirty="0"/>
          </a:p>
        </p:txBody>
      </p:sp>
      <p:sp>
        <p:nvSpPr>
          <p:cNvPr id="7" name="Text Placeholder 6"/>
          <p:cNvSpPr>
            <a:spLocks noGrp="1"/>
          </p:cNvSpPr>
          <p:nvPr>
            <p:ph type="body" sz="quarter" idx="18"/>
          </p:nvPr>
        </p:nvSpPr>
        <p:spPr/>
        <p:txBody>
          <a:bodyPr/>
          <a:lstStyle/>
          <a:p>
            <a:r>
              <a:rPr lang="en-US" dirty="0"/>
              <a:t>These portfolios illustrate the performance of different global stock/bond mixes. Mixes with larger allocations to stocks are considered riskier but have higher expected </a:t>
            </a:r>
            <a:br>
              <a:rPr lang="en-US" dirty="0"/>
            </a:br>
            <a:r>
              <a:rPr lang="en-US" dirty="0"/>
              <a:t>returns over time.</a:t>
            </a:r>
          </a:p>
          <a:p>
            <a:endParaRPr lang="en-US" dirty="0"/>
          </a:p>
        </p:txBody>
      </p:sp>
      <p:graphicFrame>
        <p:nvGraphicFramePr>
          <p:cNvPr id="37" name="Chart 36"/>
          <p:cNvGraphicFramePr/>
          <p:nvPr>
            <p:extLst>
              <p:ext uri="{D42A27DB-BD31-4B8C-83A1-F6EECF244321}">
                <p14:modId xmlns:p14="http://schemas.microsoft.com/office/powerpoint/2010/main" val="4005467618"/>
              </p:ext>
            </p:extLst>
          </p:nvPr>
        </p:nvGraphicFramePr>
        <p:xfrm>
          <a:off x="4589085" y="1810357"/>
          <a:ext cx="5295901" cy="17531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Object 14"/>
          <p:cNvGraphicFramePr>
            <a:graphicFrameLocks/>
          </p:cNvGraphicFramePr>
          <p:nvPr>
            <p:extLst>
              <p:ext uri="{D42A27DB-BD31-4B8C-83A1-F6EECF244321}">
                <p14:modId xmlns:p14="http://schemas.microsoft.com/office/powerpoint/2010/main" val="2611879371"/>
              </p:ext>
            </p:extLst>
          </p:nvPr>
        </p:nvGraphicFramePr>
        <p:xfrm>
          <a:off x="692153" y="4568830"/>
          <a:ext cx="3541713" cy="1879600"/>
        </p:xfrm>
        <a:graphic>
          <a:graphicData uri="http://schemas.openxmlformats.org/presentationml/2006/ole">
            <mc:AlternateContent xmlns:mc="http://schemas.openxmlformats.org/markup-compatibility/2006">
              <mc:Choice xmlns:v="urn:schemas-microsoft-com:vml" Requires="v">
                <p:oleObj spid="_x0000_s99417" name="Worksheet" r:id="rId5" imgW="4067122" imgH="2162160" progId="Excel.Sheet.12">
                  <p:embed/>
                </p:oleObj>
              </mc:Choice>
              <mc:Fallback>
                <p:oleObj name="Worksheet" r:id="rId5" imgW="4067122" imgH="2162160" progId="Excel.Sheet.12">
                  <p:embed/>
                  <p:pic>
                    <p:nvPicPr>
                      <p:cNvPr id="15" name="Object 14"/>
                      <p:cNvPicPr>
                        <a:picLocks noChangeArrowheads="1"/>
                      </p:cNvPicPr>
                      <p:nvPr/>
                    </p:nvPicPr>
                    <p:blipFill>
                      <a:blip r:embed="rId6"/>
                      <a:srcRect/>
                      <a:stretch>
                        <a:fillRect/>
                      </a:stretch>
                    </p:blipFill>
                    <p:spPr bwMode="auto">
                      <a:xfrm>
                        <a:off x="692153" y="4568830"/>
                        <a:ext cx="3541713"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66F6FF41-5833-4EBF-9145-362BCED2914A}" type="slidenum">
              <a:rPr lang="en-US" smtClean="0"/>
              <a:pPr/>
              <a:t>13</a:t>
            </a:fld>
            <a:endParaRPr lang="en-US" dirty="0"/>
          </a:p>
        </p:txBody>
      </p:sp>
      <p:graphicFrame>
        <p:nvGraphicFramePr>
          <p:cNvPr id="21" name="Chart 20"/>
          <p:cNvGraphicFramePr/>
          <p:nvPr>
            <p:extLst>
              <p:ext uri="{D42A27DB-BD31-4B8C-83A1-F6EECF244321}">
                <p14:modId xmlns:p14="http://schemas.microsoft.com/office/powerpoint/2010/main" val="893777890"/>
              </p:ext>
            </p:extLst>
          </p:nvPr>
        </p:nvGraphicFramePr>
        <p:xfrm>
          <a:off x="4646432" y="3756839"/>
          <a:ext cx="4891882" cy="3251495"/>
        </p:xfrm>
        <a:graphic>
          <a:graphicData uri="http://schemas.openxmlformats.org/drawingml/2006/chart">
            <c:chart xmlns:c="http://schemas.openxmlformats.org/drawingml/2006/chart" xmlns:r="http://schemas.openxmlformats.org/officeDocument/2006/relationships" r:id="rId7"/>
          </a:graphicData>
        </a:graphic>
      </p:graphicFrame>
      <p:sp>
        <p:nvSpPr>
          <p:cNvPr id="22" name="TextBox 21"/>
          <p:cNvSpPr txBox="1"/>
          <p:nvPr/>
        </p:nvSpPr>
        <p:spPr>
          <a:xfrm>
            <a:off x="8531234" y="4304736"/>
            <a:ext cx="984244" cy="215444"/>
          </a:xfrm>
          <a:prstGeom prst="rect">
            <a:avLst/>
          </a:prstGeom>
          <a:noFill/>
          <a:ln>
            <a:noFill/>
          </a:ln>
        </p:spPr>
        <p:txBody>
          <a:bodyPr wrap="square" lIns="91388" tIns="45693" rIns="91388" bIns="45693" rtlCol="0">
            <a:spAutoFit/>
          </a:bodyPr>
          <a:lstStyle/>
          <a:p>
            <a:pPr>
              <a:spcAft>
                <a:spcPts val="700"/>
              </a:spcAft>
            </a:pPr>
            <a:r>
              <a:rPr lang="en-US" sz="800" b="1" u="sng" dirty="0">
                <a:solidFill>
                  <a:prstClr val="black"/>
                </a:solidFill>
                <a:cs typeface="Arial" pitchFamily="34" charset="0"/>
              </a:rPr>
              <a:t>Stock/Bond Mix</a:t>
            </a:r>
          </a:p>
        </p:txBody>
      </p:sp>
      <p:sp>
        <p:nvSpPr>
          <p:cNvPr id="23" name="TextBox 22"/>
          <p:cNvSpPr txBox="1"/>
          <p:nvPr/>
        </p:nvSpPr>
        <p:spPr>
          <a:xfrm>
            <a:off x="8267705" y="6653012"/>
            <a:ext cx="435784" cy="233433"/>
          </a:xfrm>
          <a:prstGeom prst="rect">
            <a:avLst/>
          </a:prstGeom>
          <a:solidFill>
            <a:schemeClr val="bg1"/>
          </a:solidFill>
        </p:spPr>
        <p:txBody>
          <a:bodyPr wrap="square" lIns="91388" tIns="45693" rIns="91388" bIns="45693" rtlCol="0">
            <a:spAutoFit/>
          </a:bodyPr>
          <a:lstStyle/>
          <a:p>
            <a:endParaRPr lang="en-US" sz="900" dirty="0">
              <a:solidFill>
                <a:prstClr val="black"/>
              </a:solidFill>
            </a:endParaRPr>
          </a:p>
        </p:txBody>
      </p:sp>
      <p:sp>
        <p:nvSpPr>
          <p:cNvPr id="24" name="Rectangle 23"/>
          <p:cNvSpPr/>
          <p:nvPr/>
        </p:nvSpPr>
        <p:spPr>
          <a:xfrm>
            <a:off x="8531235" y="4495173"/>
            <a:ext cx="787395" cy="215444"/>
          </a:xfrm>
          <a:prstGeom prst="rect">
            <a:avLst/>
          </a:prstGeom>
        </p:spPr>
        <p:txBody>
          <a:bodyPr wrap="none" lIns="91388" tIns="45693" rIns="91388" bIns="45693">
            <a:spAutoFit/>
          </a:bodyPr>
          <a:lstStyle/>
          <a:p>
            <a:r>
              <a:rPr lang="en-US" sz="800" dirty="0">
                <a:solidFill>
                  <a:prstClr val="black"/>
                </a:solidFill>
                <a:cs typeface="Arial" pitchFamily="34" charset="0"/>
              </a:rPr>
              <a:t>100% Stocks</a:t>
            </a:r>
          </a:p>
        </p:txBody>
      </p:sp>
      <p:sp>
        <p:nvSpPr>
          <p:cNvPr id="25" name="Rectangle 24"/>
          <p:cNvSpPr/>
          <p:nvPr/>
        </p:nvSpPr>
        <p:spPr>
          <a:xfrm>
            <a:off x="8531231" y="4986857"/>
            <a:ext cx="444352" cy="215444"/>
          </a:xfrm>
          <a:prstGeom prst="rect">
            <a:avLst/>
          </a:prstGeom>
        </p:spPr>
        <p:txBody>
          <a:bodyPr wrap="none" lIns="91388" tIns="45693" rIns="91388" bIns="45693">
            <a:spAutoFit/>
          </a:bodyPr>
          <a:lstStyle/>
          <a:p>
            <a:r>
              <a:rPr lang="en-US" sz="800" dirty="0">
                <a:solidFill>
                  <a:prstClr val="black"/>
                </a:solidFill>
                <a:cs typeface="Arial" pitchFamily="34" charset="0"/>
              </a:rPr>
              <a:t>75/25</a:t>
            </a:r>
          </a:p>
        </p:txBody>
      </p:sp>
      <p:sp>
        <p:nvSpPr>
          <p:cNvPr id="26" name="Rectangle 25"/>
          <p:cNvSpPr/>
          <p:nvPr/>
        </p:nvSpPr>
        <p:spPr>
          <a:xfrm>
            <a:off x="8531236" y="5367335"/>
            <a:ext cx="530915" cy="215444"/>
          </a:xfrm>
          <a:prstGeom prst="rect">
            <a:avLst/>
          </a:prstGeom>
        </p:spPr>
        <p:txBody>
          <a:bodyPr wrap="none" lIns="91388" tIns="45693" rIns="91388" bIns="45693">
            <a:spAutoFit/>
          </a:bodyPr>
          <a:lstStyle/>
          <a:p>
            <a:r>
              <a:rPr lang="en-US" sz="800" dirty="0">
                <a:solidFill>
                  <a:prstClr val="black"/>
                </a:solidFill>
                <a:cs typeface="Arial" pitchFamily="34" charset="0"/>
              </a:rPr>
              <a:t>50/50   </a:t>
            </a:r>
          </a:p>
        </p:txBody>
      </p:sp>
      <p:sp>
        <p:nvSpPr>
          <p:cNvPr id="27" name="Rectangle 26"/>
          <p:cNvSpPr/>
          <p:nvPr/>
        </p:nvSpPr>
        <p:spPr>
          <a:xfrm>
            <a:off x="8531231" y="5654806"/>
            <a:ext cx="444352" cy="215444"/>
          </a:xfrm>
          <a:prstGeom prst="rect">
            <a:avLst/>
          </a:prstGeom>
        </p:spPr>
        <p:txBody>
          <a:bodyPr wrap="none" lIns="91388" tIns="45693" rIns="91388" bIns="45693">
            <a:spAutoFit/>
          </a:bodyPr>
          <a:lstStyle/>
          <a:p>
            <a:r>
              <a:rPr lang="en-US" sz="800" dirty="0">
                <a:solidFill>
                  <a:prstClr val="black"/>
                </a:solidFill>
                <a:cs typeface="Arial" pitchFamily="34" charset="0"/>
              </a:rPr>
              <a:t>25/75</a:t>
            </a:r>
          </a:p>
        </p:txBody>
      </p:sp>
      <p:sp>
        <p:nvSpPr>
          <p:cNvPr id="28" name="Rectangle 27"/>
          <p:cNvSpPr/>
          <p:nvPr/>
        </p:nvSpPr>
        <p:spPr>
          <a:xfrm>
            <a:off x="8531237" y="5860417"/>
            <a:ext cx="1099981" cy="215444"/>
          </a:xfrm>
          <a:prstGeom prst="rect">
            <a:avLst/>
          </a:prstGeom>
        </p:spPr>
        <p:txBody>
          <a:bodyPr wrap="none" lIns="91388" tIns="45693" rIns="91388" bIns="45693">
            <a:spAutoFit/>
          </a:bodyPr>
          <a:lstStyle/>
          <a:p>
            <a:r>
              <a:rPr lang="en-US" sz="800" dirty="0">
                <a:solidFill>
                  <a:prstClr val="black"/>
                </a:solidFill>
                <a:cs typeface="Arial" pitchFamily="34" charset="0"/>
              </a:rPr>
              <a:t>100% Treasury Bills</a:t>
            </a:r>
          </a:p>
        </p:txBody>
      </p:sp>
      <p:sp>
        <p:nvSpPr>
          <p:cNvPr id="29" name="TextBox 28"/>
          <p:cNvSpPr txBox="1"/>
          <p:nvPr/>
        </p:nvSpPr>
        <p:spPr>
          <a:xfrm>
            <a:off x="8322351" y="6432859"/>
            <a:ext cx="490910" cy="215389"/>
          </a:xfrm>
          <a:prstGeom prst="rect">
            <a:avLst/>
          </a:prstGeom>
          <a:solidFill>
            <a:srgbClr val="FFFFFF"/>
          </a:solidFill>
        </p:spPr>
        <p:txBody>
          <a:bodyPr wrap="square" lIns="0" tIns="45693" rIns="0" bIns="45693" rtlCol="0">
            <a:spAutoFit/>
          </a:bodyPr>
          <a:lstStyle/>
          <a:p>
            <a:pPr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rPr>
              <a:t>12/2017</a:t>
            </a:r>
          </a:p>
        </p:txBody>
      </p:sp>
      <p:pic>
        <p:nvPicPr>
          <p:cNvPr id="19" name="Picture Placeholder 2" descr="ABGWealth-Logo.ai"/>
          <p:cNvPicPr>
            <a:picLocks noChangeAspect="1"/>
          </p:cNvPicPr>
          <p:nvPr/>
        </p:nvPicPr>
        <p:blipFill rotWithShape="1">
          <a:blip r:embed="rId8">
            <a:extLst>
              <a:ext uri="{28A0092B-C50C-407E-A947-70E740481C1C}">
                <a14:useLocalDpi xmlns:a14="http://schemas.microsoft.com/office/drawing/2010/main" val="0"/>
              </a:ext>
            </a:extLst>
          </a:blip>
          <a:srcRect t="13486" b="1556"/>
          <a:stretch/>
        </p:blipFill>
        <p:spPr>
          <a:xfrm>
            <a:off x="7759700" y="357188"/>
            <a:ext cx="1830388" cy="836612"/>
          </a:xfrm>
          <a:prstGeom prst="rect">
            <a:avLst/>
          </a:prstGeom>
        </p:spPr>
      </p:pic>
    </p:spTree>
    <p:extLst>
      <p:ext uri="{BB962C8B-B14F-4D97-AF65-F5344CB8AC3E}">
        <p14:creationId xmlns:p14="http://schemas.microsoft.com/office/powerpoint/2010/main" val="64588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Annual Market Review</a:t>
            </a:r>
          </a:p>
        </p:txBody>
      </p:sp>
      <p:sp>
        <p:nvSpPr>
          <p:cNvPr id="6" name="Text Placeholder 5"/>
          <p:cNvSpPr>
            <a:spLocks noGrp="1"/>
          </p:cNvSpPr>
          <p:nvPr>
            <p:ph type="body" sz="quarter" idx="14"/>
          </p:nvPr>
        </p:nvSpPr>
        <p:spPr/>
        <p:txBody>
          <a:bodyPr/>
          <a:lstStyle/>
          <a:p>
            <a:endParaRPr lang="en-US" dirty="0"/>
          </a:p>
        </p:txBody>
      </p:sp>
      <p:sp>
        <p:nvSpPr>
          <p:cNvPr id="9" name="Text Placeholder 8"/>
          <p:cNvSpPr>
            <a:spLocks noGrp="1"/>
          </p:cNvSpPr>
          <p:nvPr>
            <p:ph type="body" sz="quarter" idx="15"/>
          </p:nvPr>
        </p:nvSpPr>
        <p:spPr/>
        <p:txBody>
          <a:bodyPr/>
          <a:lstStyle/>
          <a:p>
            <a:endParaRPr lang="en-US" dirty="0"/>
          </a:p>
        </p:txBody>
      </p:sp>
      <p:sp>
        <p:nvSpPr>
          <p:cNvPr id="14" name="Text Placeholder 13"/>
          <p:cNvSpPr>
            <a:spLocks noGrp="1"/>
          </p:cNvSpPr>
          <p:nvPr>
            <p:ph type="body" sz="quarter" idx="17"/>
          </p:nvPr>
        </p:nvSpPr>
        <p:spPr/>
        <p:txBody>
          <a:bodyPr/>
          <a:lstStyle/>
          <a:p>
            <a:r>
              <a:rPr lang="en-US" sz="1400" dirty="0"/>
              <a:t>Overview:</a:t>
            </a:r>
          </a:p>
          <a:p>
            <a:pPr lvl="1"/>
            <a:r>
              <a:rPr lang="en-US" sz="1400" dirty="0"/>
              <a:t>Market Summary</a:t>
            </a:r>
          </a:p>
          <a:p>
            <a:pPr lvl="1"/>
            <a:r>
              <a:rPr lang="en-US" sz="1400" dirty="0"/>
              <a:t>World Asset Classes	</a:t>
            </a:r>
          </a:p>
          <a:p>
            <a:pPr lvl="1"/>
            <a:r>
              <a:rPr lang="en-US" sz="1400" dirty="0"/>
              <a:t>US Stocks	</a:t>
            </a:r>
          </a:p>
          <a:p>
            <a:pPr lvl="1"/>
            <a:r>
              <a:rPr lang="en-US" sz="1400" dirty="0"/>
              <a:t>International Developed Stocks</a:t>
            </a:r>
          </a:p>
          <a:p>
            <a:pPr lvl="1"/>
            <a:r>
              <a:rPr lang="en-US" sz="1400" dirty="0"/>
              <a:t>Emerging Markets Stocks</a:t>
            </a:r>
          </a:p>
          <a:p>
            <a:pPr lvl="1"/>
            <a:r>
              <a:rPr lang="en-US" sz="1400" dirty="0"/>
              <a:t>Select Country Performance</a:t>
            </a:r>
          </a:p>
          <a:p>
            <a:pPr lvl="1"/>
            <a:r>
              <a:rPr lang="en-US" sz="1400" dirty="0"/>
              <a:t>Select Currency Performance vs. US Dollar</a:t>
            </a:r>
          </a:p>
          <a:p>
            <a:pPr lvl="1"/>
            <a:r>
              <a:rPr lang="en-US" sz="1400" dirty="0"/>
              <a:t>Real Estate Investment Trusts (REITs)</a:t>
            </a:r>
          </a:p>
          <a:p>
            <a:pPr lvl="1"/>
            <a:r>
              <a:rPr lang="en-US" sz="1400" dirty="0"/>
              <a:t>Commodities</a:t>
            </a:r>
          </a:p>
          <a:p>
            <a:pPr lvl="1"/>
            <a:r>
              <a:rPr lang="en-US" sz="1400" dirty="0"/>
              <a:t>Fixed Income</a:t>
            </a:r>
          </a:p>
          <a:p>
            <a:pPr lvl="1"/>
            <a:r>
              <a:rPr lang="en-US" sz="1400" dirty="0"/>
              <a:t>Impact of Diversification</a:t>
            </a:r>
          </a:p>
        </p:txBody>
      </p:sp>
      <p:sp>
        <p:nvSpPr>
          <p:cNvPr id="33" name="Text Placeholder 32"/>
          <p:cNvSpPr>
            <a:spLocks noGrp="1"/>
          </p:cNvSpPr>
          <p:nvPr>
            <p:ph type="body" sz="quarter" idx="18"/>
          </p:nvPr>
        </p:nvSpPr>
        <p:spPr/>
        <p:txBody>
          <a:bodyPr/>
          <a:lstStyle/>
          <a:p>
            <a:r>
              <a:rPr lang="en-US" dirty="0"/>
              <a:t>This report features world capital market performance for the past year.</a:t>
            </a:r>
          </a:p>
          <a:p>
            <a:endParaRPr lang="en-US" dirty="0"/>
          </a:p>
        </p:txBody>
      </p:sp>
      <p:sp>
        <p:nvSpPr>
          <p:cNvPr id="3" name="Slide Number Placeholder 2"/>
          <p:cNvSpPr>
            <a:spLocks noGrp="1"/>
          </p:cNvSpPr>
          <p:nvPr>
            <p:ph type="sldNum" sz="quarter" idx="12"/>
          </p:nvPr>
        </p:nvSpPr>
        <p:spPr/>
        <p:txBody>
          <a:bodyPr/>
          <a:lstStyle/>
          <a:p>
            <a:fld id="{66F6FF41-5833-4EBF-9145-362BCED2914A}" type="slidenum">
              <a:rPr lang="en-US" smtClean="0"/>
              <a:pPr/>
              <a:t>2</a:t>
            </a:fld>
            <a:endParaRPr lang="en-US" dirty="0"/>
          </a:p>
        </p:txBody>
      </p:sp>
      <p:pic>
        <p:nvPicPr>
          <p:cNvPr id="10" name="Picture Placeholder 2" descr="ABGWealth-Logo.ai"/>
          <p:cNvPicPr>
            <a:picLocks noChangeAspect="1"/>
          </p:cNvPicPr>
          <p:nvPr/>
        </p:nvPicPr>
        <p:blipFill rotWithShape="1">
          <a:blip r:embed="rId3">
            <a:extLst>
              <a:ext uri="{28A0092B-C50C-407E-A947-70E740481C1C}">
                <a14:useLocalDpi xmlns:a14="http://schemas.microsoft.com/office/drawing/2010/main" val="0"/>
              </a:ext>
            </a:extLst>
          </a:blip>
          <a:srcRect t="13486" b="1556"/>
          <a:stretch/>
        </p:blipFill>
        <p:spPr>
          <a:xfrm>
            <a:off x="7759700" y="357188"/>
            <a:ext cx="1830388" cy="836612"/>
          </a:xfrm>
          <a:prstGeom prst="rect">
            <a:avLst/>
          </a:prstGeom>
        </p:spPr>
      </p:pic>
    </p:spTree>
    <p:extLst>
      <p:ext uri="{BB962C8B-B14F-4D97-AF65-F5344CB8AC3E}">
        <p14:creationId xmlns:p14="http://schemas.microsoft.com/office/powerpoint/2010/main" val="3353287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Market Summary</a:t>
            </a:r>
          </a:p>
        </p:txBody>
      </p:sp>
      <p:sp>
        <p:nvSpPr>
          <p:cNvPr id="6" name="Text Placeholder 5"/>
          <p:cNvSpPr>
            <a:spLocks noGrp="1"/>
          </p:cNvSpPr>
          <p:nvPr>
            <p:ph type="body" sz="quarter" idx="15"/>
          </p:nvPr>
        </p:nvSpPr>
        <p:spPr/>
        <p:txBody>
          <a:bodyPr/>
          <a:lstStyle/>
          <a:p>
            <a:endParaRPr lang="en-US" dirty="0"/>
          </a:p>
          <a:p>
            <a:endParaRPr lang="en-US" dirty="0"/>
          </a:p>
          <a:p>
            <a:endParaRPr lang="en-US" dirty="0"/>
          </a:p>
          <a:p>
            <a:endParaRPr lang="en-US" dirty="0"/>
          </a:p>
          <a:p>
            <a:endParaRPr lang="en-US" dirty="0"/>
          </a:p>
          <a:p>
            <a:endParaRPr lang="en-US" dirty="0"/>
          </a:p>
          <a:p>
            <a:endParaRPr lang="en-US" b="1" dirty="0"/>
          </a:p>
          <a:p>
            <a:r>
              <a:rPr lang="en-US" b="1" dirty="0"/>
              <a:t>Past performance is not a guarantee of future results. Indices are not available for direct investment. Index performance does not reflect the expenses associated with the management of an actual portfolio. </a:t>
            </a:r>
            <a:r>
              <a:rPr lang="en-US" dirty="0"/>
              <a:t>Market segment (index representation) as follows: US Stock Market (Russell 3000 Index), International Developed Stocks (MSCI World ex USA Index [net div.]), Emerging Markets (MSCI Emerging Markets Index [net div.]), Global Real Estate (S&amp;P Global REIT Index [net div.]), US Bond Market (Bloomberg Barclays US Aggregate Bond Index), and Global Bond ex US Market (Citi WGBI ex USA 1−30 Years [Hedged to USD]). The S&amp;P data are provided by Standard &amp; Poor's Index Services Group. Frank Russell Company is the source and owner of the trademarks, service marks, and copyrights related to the Russell Indexes. MSCI data © MSCI 2018, all rights reserved. Bloomberg Barclays data provided by Bloomberg. Citi fixed income indices © 2018 by Citigroup.</a:t>
            </a:r>
          </a:p>
        </p:txBody>
      </p:sp>
      <p:sp>
        <p:nvSpPr>
          <p:cNvPr id="5" name="Text Placeholder 4"/>
          <p:cNvSpPr>
            <a:spLocks noGrp="1"/>
          </p:cNvSpPr>
          <p:nvPr>
            <p:ph type="body" sz="quarter" idx="14"/>
          </p:nvPr>
        </p:nvSpPr>
        <p:spPr/>
        <p:txBody>
          <a:bodyPr/>
          <a:lstStyle/>
          <a:p>
            <a:pPr lvl="0"/>
            <a:r>
              <a:rPr lang="en-US" dirty="0"/>
              <a:t>Index Returns</a:t>
            </a:r>
          </a:p>
        </p:txBody>
      </p:sp>
      <p:graphicFrame>
        <p:nvGraphicFramePr>
          <p:cNvPr id="10" name="Object 9"/>
          <p:cNvGraphicFramePr>
            <a:graphicFrameLocks/>
          </p:cNvGraphicFramePr>
          <p:nvPr>
            <p:extLst>
              <p:ext uri="{D42A27DB-BD31-4B8C-83A1-F6EECF244321}">
                <p14:modId xmlns:p14="http://schemas.microsoft.com/office/powerpoint/2010/main" val="3742268660"/>
              </p:ext>
            </p:extLst>
          </p:nvPr>
        </p:nvGraphicFramePr>
        <p:xfrm>
          <a:off x="681038" y="1595438"/>
          <a:ext cx="8904287" cy="5046662"/>
        </p:xfrm>
        <a:graphic>
          <a:graphicData uri="http://schemas.openxmlformats.org/presentationml/2006/ole">
            <mc:AlternateContent xmlns:mc="http://schemas.openxmlformats.org/markup-compatibility/2006">
              <mc:Choice xmlns:v="urn:schemas-microsoft-com:vml" Requires="v">
                <p:oleObj spid="_x0000_s93272" name="Worksheet" r:id="rId4" imgW="8686935" imgH="5248260" progId="Excel.Sheet.12">
                  <p:embed/>
                </p:oleObj>
              </mc:Choice>
              <mc:Fallback>
                <p:oleObj name="Worksheet" r:id="rId4" imgW="8686935" imgH="5248260" progId="Excel.Sheet.12">
                  <p:embed/>
                  <p:pic>
                    <p:nvPicPr>
                      <p:cNvPr id="10" name="Object 9"/>
                      <p:cNvPicPr>
                        <a:picLocks noChangeArrowheads="1"/>
                      </p:cNvPicPr>
                      <p:nvPr/>
                    </p:nvPicPr>
                    <p:blipFill>
                      <a:blip r:embed="rId5"/>
                      <a:srcRect/>
                      <a:stretch>
                        <a:fillRect/>
                      </a:stretch>
                    </p:blipFill>
                    <p:spPr bwMode="auto">
                      <a:xfrm>
                        <a:off x="681038" y="1595438"/>
                        <a:ext cx="8904287"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9" name="Up Arrow 98"/>
          <p:cNvSpPr/>
          <p:nvPr/>
        </p:nvSpPr>
        <p:spPr>
          <a:xfrm>
            <a:off x="2610832" y="3240002"/>
            <a:ext cx="692893" cy="866778"/>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cs typeface="Arial" pitchFamily="34" charset="0"/>
            </a:endParaRPr>
          </a:p>
        </p:txBody>
      </p:sp>
      <p:sp>
        <p:nvSpPr>
          <p:cNvPr id="100" name="Up Arrow 99"/>
          <p:cNvSpPr/>
          <p:nvPr/>
        </p:nvSpPr>
        <p:spPr>
          <a:xfrm>
            <a:off x="6091944" y="3240002"/>
            <a:ext cx="692892" cy="866778"/>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cs typeface="Arial" pitchFamily="34" charset="0"/>
            </a:endParaRPr>
          </a:p>
        </p:txBody>
      </p:sp>
      <p:sp>
        <p:nvSpPr>
          <p:cNvPr id="101" name="Up Arrow 100"/>
          <p:cNvSpPr/>
          <p:nvPr/>
        </p:nvSpPr>
        <p:spPr>
          <a:xfrm>
            <a:off x="4931577" y="3240002"/>
            <a:ext cx="692893" cy="866778"/>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cs typeface="Arial" pitchFamily="34" charset="0"/>
            </a:endParaRPr>
          </a:p>
        </p:txBody>
      </p:sp>
      <p:sp>
        <p:nvSpPr>
          <p:cNvPr id="102" name="Up Arrow 101"/>
          <p:cNvSpPr/>
          <p:nvPr/>
        </p:nvSpPr>
        <p:spPr>
          <a:xfrm>
            <a:off x="3771204" y="3240002"/>
            <a:ext cx="692893" cy="866778"/>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cs typeface="Arial" pitchFamily="34" charset="0"/>
            </a:endParaRPr>
          </a:p>
        </p:txBody>
      </p:sp>
      <p:sp>
        <p:nvSpPr>
          <p:cNvPr id="103" name="Up Arrow 102"/>
          <p:cNvSpPr/>
          <p:nvPr/>
        </p:nvSpPr>
        <p:spPr>
          <a:xfrm>
            <a:off x="7518319" y="3240002"/>
            <a:ext cx="692893" cy="866778"/>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cs typeface="Arial" pitchFamily="34" charset="0"/>
            </a:endParaRPr>
          </a:p>
        </p:txBody>
      </p:sp>
      <p:sp>
        <p:nvSpPr>
          <p:cNvPr id="104" name="Up Arrow 103"/>
          <p:cNvSpPr/>
          <p:nvPr/>
        </p:nvSpPr>
        <p:spPr>
          <a:xfrm>
            <a:off x="8626477" y="3240002"/>
            <a:ext cx="698079" cy="866778"/>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cs typeface="Arial" pitchFamily="34" charset="0"/>
            </a:endParaRPr>
          </a:p>
        </p:txBody>
      </p:sp>
      <p:sp>
        <p:nvSpPr>
          <p:cNvPr id="2" name="Slide Number Placeholder 1"/>
          <p:cNvSpPr>
            <a:spLocks noGrp="1"/>
          </p:cNvSpPr>
          <p:nvPr>
            <p:ph type="sldNum" sz="quarter" idx="12"/>
          </p:nvPr>
        </p:nvSpPr>
        <p:spPr/>
        <p:txBody>
          <a:bodyPr/>
          <a:lstStyle/>
          <a:p>
            <a:fld id="{66F6FF41-5833-4EBF-9145-362BCED2914A}" type="slidenum">
              <a:rPr lang="en-US" smtClean="0"/>
              <a:pPr/>
              <a:t>3</a:t>
            </a:fld>
            <a:endParaRPr lang="en-US" dirty="0"/>
          </a:p>
        </p:txBody>
      </p:sp>
      <p:pic>
        <p:nvPicPr>
          <p:cNvPr id="14" name="Picture Placeholder 2" descr="ABGWealth-Logo.ai"/>
          <p:cNvPicPr>
            <a:picLocks noChangeAspect="1"/>
          </p:cNvPicPr>
          <p:nvPr/>
        </p:nvPicPr>
        <p:blipFill rotWithShape="1">
          <a:blip r:embed="rId6">
            <a:extLst>
              <a:ext uri="{28A0092B-C50C-407E-A947-70E740481C1C}">
                <a14:useLocalDpi xmlns:a14="http://schemas.microsoft.com/office/drawing/2010/main" val="0"/>
              </a:ext>
            </a:extLst>
          </a:blip>
          <a:srcRect t="13486" b="1556"/>
          <a:stretch/>
        </p:blipFill>
        <p:spPr>
          <a:xfrm>
            <a:off x="7759700" y="357188"/>
            <a:ext cx="1830388" cy="836612"/>
          </a:xfrm>
          <a:prstGeom prst="rect">
            <a:avLst/>
          </a:prstGeom>
        </p:spPr>
      </p:pic>
    </p:spTree>
    <p:extLst>
      <p:ext uri="{BB962C8B-B14F-4D97-AF65-F5344CB8AC3E}">
        <p14:creationId xmlns:p14="http://schemas.microsoft.com/office/powerpoint/2010/main" val="189843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Asset Classes</a:t>
            </a:r>
            <a:br>
              <a:rPr lang="en-US" dirty="0"/>
            </a:br>
            <a:endParaRPr lang="en-US" dirty="0"/>
          </a:p>
        </p:txBody>
      </p:sp>
      <p:sp>
        <p:nvSpPr>
          <p:cNvPr id="15" name="Text Placeholder 14"/>
          <p:cNvSpPr>
            <a:spLocks noGrp="1"/>
          </p:cNvSpPr>
          <p:nvPr>
            <p:ph type="body" sz="quarter" idx="15"/>
          </p:nvPr>
        </p:nvSpPr>
        <p:spPr/>
        <p:txBody>
          <a:bodyPr/>
          <a:lstStyle/>
          <a:p>
            <a:r>
              <a:rPr lang="en-US" b="1" dirty="0"/>
              <a:t>Past performance is not a guarantee of future results. Indices are not available for direct investment. Index performance does not reflect the expenses associated with the management of an actual portfolio. </a:t>
            </a:r>
            <a:r>
              <a:rPr lang="en-US" dirty="0"/>
              <a:t/>
            </a:r>
            <a:br>
              <a:rPr lang="en-US" dirty="0"/>
            </a:br>
            <a:r>
              <a:rPr lang="en-US" dirty="0"/>
              <a:t>The S&amp;P data is provided by Standard &amp; Poor's Index Services Group. Frank Russell Company is the source and owner of the trademarks, service marks, and copyrights related to the Russell Indexes. MSCI data © MSCI 2018, all rights reserved. Dow Jones data (formerly Dow Jones Wilshire) provided by Dow Jones Indices. Bloomberg Barclays data provided by Bloomberg. Treasury bills © Stocks, Bonds, Bills, and Inflation Yearbook™, Ibbotson Associates, Chicago (annually updated work by Roger G. Ibbotson and Rex A. Sinquefield). </a:t>
            </a:r>
          </a:p>
        </p:txBody>
      </p:sp>
      <p:sp>
        <p:nvSpPr>
          <p:cNvPr id="14" name="Text Placeholder 13"/>
          <p:cNvSpPr>
            <a:spLocks noGrp="1"/>
          </p:cNvSpPr>
          <p:nvPr>
            <p:ph type="body" sz="quarter" idx="18"/>
          </p:nvPr>
        </p:nvSpPr>
        <p:spPr/>
        <p:txBody>
          <a:bodyPr/>
          <a:lstStyle/>
          <a:p>
            <a:r>
              <a:rPr lang="en-US" dirty="0"/>
              <a:t>Looking at broad market indices, emerging markets outperformed US and non-US developed markets in 2017.  </a:t>
            </a:r>
          </a:p>
          <a:p>
            <a:r>
              <a:rPr lang="en-US" dirty="0"/>
              <a:t>The value effect was negative in the US, non-US developed markets, and emerging markets. Small caps outperformed large caps in non-US developed markets but underperformed in the US and emerging markets.    </a:t>
            </a:r>
          </a:p>
        </p:txBody>
      </p:sp>
      <p:sp>
        <p:nvSpPr>
          <p:cNvPr id="12" name="Text Placeholder 11"/>
          <p:cNvSpPr>
            <a:spLocks noGrp="1"/>
          </p:cNvSpPr>
          <p:nvPr>
            <p:ph type="body" sz="quarter" idx="14"/>
          </p:nvPr>
        </p:nvSpPr>
        <p:spPr/>
        <p:txBody>
          <a:bodyPr/>
          <a:lstStyle/>
          <a:p>
            <a:pPr lvl="0"/>
            <a:r>
              <a:rPr lang="en-US" dirty="0"/>
              <a:t>2017 Index Returns (%)</a:t>
            </a:r>
          </a:p>
          <a:p>
            <a:endParaRPr lang="en-US" dirty="0"/>
          </a:p>
        </p:txBody>
      </p:sp>
      <p:cxnSp>
        <p:nvCxnSpPr>
          <p:cNvPr id="7" name="Straight Connector 6"/>
          <p:cNvCxnSpPr/>
          <p:nvPr/>
        </p:nvCxnSpPr>
        <p:spPr>
          <a:xfrm>
            <a:off x="685801" y="3076575"/>
            <a:ext cx="8686800" cy="0"/>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13" name="Chart 12"/>
          <p:cNvGraphicFramePr/>
          <p:nvPr>
            <p:extLst>
              <p:ext uri="{D42A27DB-BD31-4B8C-83A1-F6EECF244321}">
                <p14:modId xmlns:p14="http://schemas.microsoft.com/office/powerpoint/2010/main" val="757047647"/>
              </p:ext>
            </p:extLst>
          </p:nvPr>
        </p:nvGraphicFramePr>
        <p:xfrm>
          <a:off x="685801" y="3309719"/>
          <a:ext cx="86868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6F6FF41-5833-4EBF-9145-362BCED2914A}" type="slidenum">
              <a:rPr lang="en-US" smtClean="0"/>
              <a:pPr/>
              <a:t>4</a:t>
            </a:fld>
            <a:endParaRPr lang="en-US" dirty="0"/>
          </a:p>
        </p:txBody>
      </p:sp>
      <p:pic>
        <p:nvPicPr>
          <p:cNvPr id="11" name="Picture Placeholder 2" descr="ABGWealth-Logo.ai"/>
          <p:cNvPicPr>
            <a:picLocks noChangeAspect="1"/>
          </p:cNvPicPr>
          <p:nvPr/>
        </p:nvPicPr>
        <p:blipFill rotWithShape="1">
          <a:blip r:embed="rId4">
            <a:extLst>
              <a:ext uri="{28A0092B-C50C-407E-A947-70E740481C1C}">
                <a14:useLocalDpi xmlns:a14="http://schemas.microsoft.com/office/drawing/2010/main" val="0"/>
              </a:ext>
            </a:extLst>
          </a:blip>
          <a:srcRect t="13486" b="1556"/>
          <a:stretch/>
        </p:blipFill>
        <p:spPr>
          <a:xfrm>
            <a:off x="7759700" y="357188"/>
            <a:ext cx="1830388" cy="836612"/>
          </a:xfrm>
          <a:prstGeom prst="rect">
            <a:avLst/>
          </a:prstGeom>
        </p:spPr>
      </p:pic>
    </p:spTree>
    <p:extLst>
      <p:ext uri="{BB962C8B-B14F-4D97-AF65-F5344CB8AC3E}">
        <p14:creationId xmlns:p14="http://schemas.microsoft.com/office/powerpoint/2010/main" val="2365994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extLst>
              <p:ext uri="{D42A27DB-BD31-4B8C-83A1-F6EECF244321}">
                <p14:modId xmlns:p14="http://schemas.microsoft.com/office/powerpoint/2010/main" val="2977543500"/>
              </p:ext>
            </p:extLst>
          </p:nvPr>
        </p:nvGraphicFramePr>
        <p:xfrm>
          <a:off x="4013834" y="1779273"/>
          <a:ext cx="6219826" cy="2533651"/>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noFill/>
        </p:spPr>
        <p:txBody>
          <a:bodyPr/>
          <a:lstStyle/>
          <a:p>
            <a:r>
              <a:rPr lang="en-US" dirty="0"/>
              <a:t>US Stocks</a:t>
            </a:r>
          </a:p>
        </p:txBody>
      </p:sp>
      <p:sp>
        <p:nvSpPr>
          <p:cNvPr id="8" name="Text Placeholder 7"/>
          <p:cNvSpPr>
            <a:spLocks noGrp="1"/>
          </p:cNvSpPr>
          <p:nvPr>
            <p:ph type="body" sz="quarter" idx="14"/>
          </p:nvPr>
        </p:nvSpPr>
        <p:spPr/>
        <p:txBody>
          <a:bodyPr/>
          <a:lstStyle/>
          <a:p>
            <a:r>
              <a:rPr lang="en-US" dirty="0"/>
              <a:t>2017 Index Returns</a:t>
            </a:r>
          </a:p>
        </p:txBody>
      </p:sp>
      <p:sp>
        <p:nvSpPr>
          <p:cNvPr id="9" name="Text Placeholder 8"/>
          <p:cNvSpPr>
            <a:spLocks noGrp="1"/>
          </p:cNvSpPr>
          <p:nvPr>
            <p:ph type="body" sz="quarter" idx="15"/>
          </p:nvPr>
        </p:nvSpPr>
        <p:spPr>
          <a:xfrm>
            <a:off x="594360" y="7067249"/>
            <a:ext cx="8529320" cy="400050"/>
          </a:xfrm>
        </p:spPr>
        <p:txBody>
          <a:bodyPr/>
          <a:lstStyle/>
          <a:p>
            <a:r>
              <a:rPr lang="en-US" b="1" dirty="0"/>
              <a:t>Past performance is not a guarantee of future results. Indices are not available for direct investment. Index performance does not reflect the expenses associated with the management of an actual portfolio</a:t>
            </a:r>
            <a:r>
              <a:rPr lang="en-US" dirty="0"/>
              <a:t>. Market segment (index representation) as follows: Marketwide (Russell 3000 Index), Large Cap (Russell 1000 Index), Large Cap Value (Russell 1000 Value Index), Large Cap Growth (Russell 1000 Growth Index), Small Cap (Russell 2000 Index), Small Cap Value (Russell 2000 Value Index), and Small Cap Growth (Russell 2000 Growth Index). World Market Cap represented by Russell 3000 Index, MSCI World ex USA IMI Index, and MSCI Emerging Markets IMI Index. Russell 3000 Index is used as the proxy for the US market. Frank Russell Company is the source and owner of the trademarks, service marks, and copyrights related to the Russell Indexes. MSCI data © MSCI 2018, all rights reserved.</a:t>
            </a:r>
          </a:p>
        </p:txBody>
      </p:sp>
      <p:sp>
        <p:nvSpPr>
          <p:cNvPr id="14" name="Text Placeholder 13"/>
          <p:cNvSpPr>
            <a:spLocks noGrp="1"/>
          </p:cNvSpPr>
          <p:nvPr>
            <p:ph type="body" sz="quarter" idx="18"/>
          </p:nvPr>
        </p:nvSpPr>
        <p:spPr/>
        <p:txBody>
          <a:bodyPr/>
          <a:lstStyle/>
          <a:p>
            <a:r>
              <a:rPr lang="en-US" dirty="0"/>
              <a:t>The US equity market posted positive returns for 2017 but underperformed non-US developed and emerging markets.  </a:t>
            </a:r>
          </a:p>
          <a:p>
            <a:r>
              <a:rPr lang="en-US" dirty="0"/>
              <a:t>Value underperformed growth in the US across large and small cap indices. </a:t>
            </a:r>
          </a:p>
          <a:p>
            <a:r>
              <a:rPr lang="en-US" dirty="0"/>
              <a:t>Small caps underperformed large caps in the US.</a:t>
            </a:r>
          </a:p>
        </p:txBody>
      </p:sp>
      <p:sp>
        <p:nvSpPr>
          <p:cNvPr id="3" name="TextBox 2"/>
          <p:cNvSpPr txBox="1"/>
          <p:nvPr/>
        </p:nvSpPr>
        <p:spPr>
          <a:xfrm>
            <a:off x="595455" y="4783335"/>
            <a:ext cx="2604943" cy="582247"/>
          </a:xfrm>
          <a:prstGeom prst="rect">
            <a:avLst/>
          </a:prstGeom>
          <a:noFill/>
        </p:spPr>
        <p:txBody>
          <a:bodyPr wrap="square" lIns="91388" tIns="45693" rIns="91388" bIns="45693"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rPr>
              <a:t>World Market Capitalization—US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cxnSp>
        <p:nvCxnSpPr>
          <p:cNvPr id="5" name="Straight Connector 4"/>
          <p:cNvCxnSpPr/>
          <p:nvPr/>
        </p:nvCxnSpPr>
        <p:spPr>
          <a:xfrm flipV="1">
            <a:off x="688974" y="5057638"/>
            <a:ext cx="3605214" cy="1"/>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289029613"/>
              </p:ext>
            </p:extLst>
          </p:nvPr>
        </p:nvGraphicFramePr>
        <p:xfrm>
          <a:off x="4691063" y="4629150"/>
          <a:ext cx="4086225" cy="2133600"/>
        </p:xfrm>
        <a:graphic>
          <a:graphicData uri="http://schemas.openxmlformats.org/presentationml/2006/ole">
            <mc:AlternateContent xmlns:mc="http://schemas.openxmlformats.org/markup-compatibility/2006">
              <mc:Choice xmlns:v="urn:schemas-microsoft-com:vml" Requires="v">
                <p:oleObj spid="_x0000_s94297" name="Worksheet" r:id="rId5" imgW="4086312" imgH="2133510" progId="Excel.Sheet.12">
                  <p:embed/>
                </p:oleObj>
              </mc:Choice>
              <mc:Fallback>
                <p:oleObj name="Worksheet" r:id="rId5" imgW="4086312" imgH="2133510" progId="Excel.Sheet.12">
                  <p:embed/>
                  <p:pic>
                    <p:nvPicPr>
                      <p:cNvPr id="4" name="Object 3"/>
                      <p:cNvPicPr>
                        <a:picLocks noChangeAspect="1" noChangeArrowheads="1"/>
                      </p:cNvPicPr>
                      <p:nvPr/>
                    </p:nvPicPr>
                    <p:blipFill>
                      <a:blip r:embed="rId6"/>
                      <a:srcRect/>
                      <a:stretch>
                        <a:fillRect/>
                      </a:stretch>
                    </p:blipFill>
                    <p:spPr bwMode="auto">
                      <a:xfrm>
                        <a:off x="4691063" y="4629150"/>
                        <a:ext cx="40862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66F6FF41-5833-4EBF-9145-362BCED2914A}" type="slidenum">
              <a:rPr lang="en-US" smtClean="0"/>
              <a:pPr/>
              <a:t>5</a:t>
            </a:fld>
            <a:endParaRPr lang="en-US" dirty="0"/>
          </a:p>
        </p:txBody>
      </p:sp>
      <p:graphicFrame>
        <p:nvGraphicFramePr>
          <p:cNvPr id="17" name="Chart 16"/>
          <p:cNvGraphicFramePr/>
          <p:nvPr>
            <p:extLst>
              <p:ext uri="{D42A27DB-BD31-4B8C-83A1-F6EECF244321}">
                <p14:modId xmlns:p14="http://schemas.microsoft.com/office/powerpoint/2010/main" val="2510853624"/>
              </p:ext>
            </p:extLst>
          </p:nvPr>
        </p:nvGraphicFramePr>
        <p:xfrm>
          <a:off x="346787" y="4183763"/>
          <a:ext cx="4671301" cy="2706359"/>
        </p:xfrm>
        <a:graphic>
          <a:graphicData uri="http://schemas.openxmlformats.org/drawingml/2006/chart">
            <c:chart xmlns:c="http://schemas.openxmlformats.org/drawingml/2006/chart" xmlns:r="http://schemas.openxmlformats.org/officeDocument/2006/relationships" r:id="rId7"/>
          </a:graphicData>
        </a:graphic>
      </p:graphicFrame>
      <p:pic>
        <p:nvPicPr>
          <p:cNvPr id="13" name="Picture Placeholder 2" descr="ABGWealth-Logo.ai"/>
          <p:cNvPicPr>
            <a:picLocks noChangeAspect="1"/>
          </p:cNvPicPr>
          <p:nvPr/>
        </p:nvPicPr>
        <p:blipFill rotWithShape="1">
          <a:blip r:embed="rId8">
            <a:extLst>
              <a:ext uri="{28A0092B-C50C-407E-A947-70E740481C1C}">
                <a14:useLocalDpi xmlns:a14="http://schemas.microsoft.com/office/drawing/2010/main" val="0"/>
              </a:ext>
            </a:extLst>
          </a:blip>
          <a:srcRect t="13486" b="1556"/>
          <a:stretch/>
        </p:blipFill>
        <p:spPr>
          <a:xfrm>
            <a:off x="7759700" y="357188"/>
            <a:ext cx="1830388" cy="836612"/>
          </a:xfrm>
          <a:prstGeom prst="rect">
            <a:avLst/>
          </a:prstGeom>
        </p:spPr>
      </p:pic>
    </p:spTree>
    <p:extLst>
      <p:ext uri="{BB962C8B-B14F-4D97-AF65-F5344CB8AC3E}">
        <p14:creationId xmlns:p14="http://schemas.microsoft.com/office/powerpoint/2010/main" val="1037498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hidden="1"/>
          <p:cNvSpPr txBox="1"/>
          <p:nvPr/>
        </p:nvSpPr>
        <p:spPr>
          <a:xfrm>
            <a:off x="4267212" y="2645193"/>
            <a:ext cx="1219197" cy="233433"/>
          </a:xfrm>
          <a:prstGeom prst="rect">
            <a:avLst/>
          </a:prstGeom>
          <a:noFill/>
        </p:spPr>
        <p:txBody>
          <a:bodyPr wrap="square" lIns="91358" tIns="45677" rIns="91358" bIns="45677" rtlCol="0">
            <a:spAutoFit/>
          </a:bodyPr>
          <a:lstStyle/>
          <a:p>
            <a:pPr marL="0" marR="0" lvl="0" indent="0" algn="r" defTabSz="1018109" eaLnBrk="1" fontAlgn="auto" latinLnBrk="0" hangingPunct="1">
              <a:lnSpc>
                <a:spcPct val="100000"/>
              </a:lnSpc>
              <a:spcBef>
                <a:spcPts val="0"/>
              </a:spcBef>
              <a:spcAft>
                <a:spcPts val="2400"/>
              </a:spcAft>
              <a:buClrTx/>
              <a:buSzTx/>
              <a:buFontTx/>
              <a:buNone/>
              <a:tabLst/>
              <a:defRPr/>
            </a:pPr>
            <a:r>
              <a:rPr kumimoji="0" lang="en-US" sz="900" b="0" i="0" u="none" strike="noStrike" kern="0" cap="none" spc="0" normalizeH="0" baseline="0" noProof="0" dirty="0">
                <a:ln>
                  <a:noFill/>
                </a:ln>
                <a:solidFill>
                  <a:prstClr val="white">
                    <a:lumMod val="50000"/>
                  </a:prstClr>
                </a:solidFill>
                <a:effectLst/>
                <a:uLnTx/>
                <a:uFillTx/>
                <a:ea typeface="Verdana"/>
                <a:cs typeface="Arial"/>
              </a:rPr>
              <a:t>Value</a:t>
            </a:r>
          </a:p>
        </p:txBody>
      </p:sp>
      <p:grpSp>
        <p:nvGrpSpPr>
          <p:cNvPr id="33" name="Group 19" hidden="1"/>
          <p:cNvGrpSpPr/>
          <p:nvPr/>
        </p:nvGrpSpPr>
        <p:grpSpPr>
          <a:xfrm>
            <a:off x="7924800" y="381000"/>
            <a:ext cx="1676400" cy="533400"/>
            <a:chOff x="7924800" y="381000"/>
            <a:chExt cx="1676400" cy="533400"/>
          </a:xfrm>
        </p:grpSpPr>
        <p:sp>
          <p:nvSpPr>
            <p:cNvPr id="36" name="Rectangle 35"/>
            <p:cNvSpPr/>
            <p:nvPr/>
          </p:nvSpPr>
          <p:spPr>
            <a:xfrm>
              <a:off x="7924800" y="381000"/>
              <a:ext cx="1676400" cy="533400"/>
            </a:xfrm>
            <a:prstGeom prst="rect">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1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7" name="TextBox 36"/>
            <p:cNvSpPr txBox="1"/>
            <p:nvPr/>
          </p:nvSpPr>
          <p:spPr>
            <a:xfrm>
              <a:off x="7924800" y="457200"/>
              <a:ext cx="1676400" cy="400110"/>
            </a:xfrm>
            <a:prstGeom prst="rect">
              <a:avLst/>
            </a:prstGeom>
            <a:noFill/>
          </p:spPr>
          <p:txBody>
            <a:bodyPr wrap="square" rtlCol="0">
              <a:spAutoFit/>
            </a:bodyPr>
            <a:lstStyle/>
            <a:p>
              <a:pPr marL="0" marR="0" lvl="0" indent="0" algn="ctr" defTabSz="1018109"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lumMod val="85000"/>
                    </a:prstClr>
                  </a:solidFill>
                  <a:effectLst/>
                  <a:uLnTx/>
                  <a:uFillTx/>
                </a:rPr>
                <a:t>Firm Logo</a:t>
              </a:r>
            </a:p>
          </p:txBody>
        </p:sp>
      </p:grpSp>
      <p:sp>
        <p:nvSpPr>
          <p:cNvPr id="48" name="TextBox 47" hidden="1"/>
          <p:cNvSpPr txBox="1"/>
          <p:nvPr/>
        </p:nvSpPr>
        <p:spPr>
          <a:xfrm>
            <a:off x="4265621" y="3200404"/>
            <a:ext cx="1219197" cy="233433"/>
          </a:xfrm>
          <a:prstGeom prst="rect">
            <a:avLst/>
          </a:prstGeom>
          <a:noFill/>
        </p:spPr>
        <p:txBody>
          <a:bodyPr wrap="square" lIns="91358" tIns="45677" rIns="91358" bIns="45677" rtlCol="0">
            <a:spAutoFit/>
          </a:bodyPr>
          <a:lstStyle/>
          <a:p>
            <a:pPr marL="0" marR="0" lvl="0" indent="0" algn="r" defTabSz="1018109" eaLnBrk="1" fontAlgn="auto" latinLnBrk="0" hangingPunct="1">
              <a:lnSpc>
                <a:spcPct val="100000"/>
              </a:lnSpc>
              <a:spcBef>
                <a:spcPts val="0"/>
              </a:spcBef>
              <a:spcAft>
                <a:spcPts val="2400"/>
              </a:spcAft>
              <a:buClrTx/>
              <a:buSzTx/>
              <a:buFontTx/>
              <a:buNone/>
              <a:tabLst/>
              <a:defRPr/>
            </a:pPr>
            <a:r>
              <a:rPr kumimoji="0" lang="en-US" sz="900" b="0" i="0" u="none" strike="noStrike" kern="0" cap="none" spc="0" normalizeH="0" baseline="0" noProof="0" dirty="0">
                <a:ln>
                  <a:noFill/>
                </a:ln>
                <a:solidFill>
                  <a:prstClr val="white">
                    <a:lumMod val="50000"/>
                  </a:prstClr>
                </a:solidFill>
                <a:effectLst/>
                <a:uLnTx/>
                <a:uFillTx/>
                <a:ea typeface="Verdana"/>
                <a:cs typeface="Arial"/>
              </a:rPr>
              <a:t>Large Cap</a:t>
            </a:r>
          </a:p>
        </p:txBody>
      </p:sp>
      <p:sp>
        <p:nvSpPr>
          <p:cNvPr id="51" name="TextBox 50" hidden="1"/>
          <p:cNvSpPr txBox="1"/>
          <p:nvPr/>
        </p:nvSpPr>
        <p:spPr>
          <a:xfrm>
            <a:off x="4267209" y="3731042"/>
            <a:ext cx="1219197" cy="233433"/>
          </a:xfrm>
          <a:prstGeom prst="rect">
            <a:avLst/>
          </a:prstGeom>
          <a:noFill/>
        </p:spPr>
        <p:txBody>
          <a:bodyPr wrap="square" lIns="91358" tIns="45677" rIns="91358" bIns="45677" rtlCol="0">
            <a:spAutoFit/>
          </a:bodyPr>
          <a:lstStyle/>
          <a:p>
            <a:pPr marL="0" marR="0" lvl="0" indent="0" algn="r" defTabSz="1018109" eaLnBrk="1" fontAlgn="auto" latinLnBrk="0" hangingPunct="1">
              <a:lnSpc>
                <a:spcPct val="100000"/>
              </a:lnSpc>
              <a:spcBef>
                <a:spcPts val="0"/>
              </a:spcBef>
              <a:spcAft>
                <a:spcPts val="2400"/>
              </a:spcAft>
              <a:buClrTx/>
              <a:buSzTx/>
              <a:buFontTx/>
              <a:buNone/>
              <a:tabLst/>
              <a:defRPr/>
            </a:pPr>
            <a:r>
              <a:rPr kumimoji="0" lang="en-US" sz="900" b="0" i="0" u="none" strike="noStrike" kern="0" cap="none" spc="0" normalizeH="0" baseline="0" noProof="0" dirty="0">
                <a:ln>
                  <a:noFill/>
                </a:ln>
                <a:solidFill>
                  <a:prstClr val="white">
                    <a:lumMod val="50000"/>
                  </a:prstClr>
                </a:solidFill>
                <a:effectLst/>
                <a:uLnTx/>
                <a:uFillTx/>
                <a:ea typeface="Verdana"/>
                <a:cs typeface="Arial"/>
              </a:rPr>
              <a:t>Growth</a:t>
            </a:r>
          </a:p>
        </p:txBody>
      </p:sp>
      <p:sp>
        <p:nvSpPr>
          <p:cNvPr id="52" name="TextBox 51" hidden="1"/>
          <p:cNvSpPr txBox="1"/>
          <p:nvPr/>
        </p:nvSpPr>
        <p:spPr>
          <a:xfrm>
            <a:off x="4267209" y="4267200"/>
            <a:ext cx="1219197" cy="233433"/>
          </a:xfrm>
          <a:prstGeom prst="rect">
            <a:avLst/>
          </a:prstGeom>
          <a:noFill/>
        </p:spPr>
        <p:txBody>
          <a:bodyPr wrap="square" lIns="91358" tIns="45677" rIns="91358" bIns="45677" rtlCol="0">
            <a:spAutoFit/>
          </a:bodyPr>
          <a:lstStyle/>
          <a:p>
            <a:pPr marL="0" marR="0" lvl="0" indent="0" algn="r" defTabSz="1018109" eaLnBrk="1" fontAlgn="auto" latinLnBrk="0" hangingPunct="1">
              <a:lnSpc>
                <a:spcPct val="100000"/>
              </a:lnSpc>
              <a:spcBef>
                <a:spcPts val="0"/>
              </a:spcBef>
              <a:spcAft>
                <a:spcPts val="2400"/>
              </a:spcAft>
              <a:buClrTx/>
              <a:buSzTx/>
              <a:buFontTx/>
              <a:buNone/>
              <a:tabLst/>
              <a:defRPr/>
            </a:pPr>
            <a:r>
              <a:rPr kumimoji="0" lang="en-US" sz="900" b="0" i="0" u="none" strike="noStrike" kern="0" cap="none" spc="0" normalizeH="0" baseline="0" noProof="0" dirty="0">
                <a:ln>
                  <a:noFill/>
                </a:ln>
                <a:solidFill>
                  <a:prstClr val="white">
                    <a:lumMod val="50000"/>
                  </a:prstClr>
                </a:solidFill>
                <a:effectLst/>
                <a:uLnTx/>
                <a:uFillTx/>
                <a:ea typeface="Verdana"/>
                <a:cs typeface="Arial"/>
              </a:rPr>
              <a:t>Small Cap</a:t>
            </a:r>
          </a:p>
        </p:txBody>
      </p:sp>
      <p:cxnSp>
        <p:nvCxnSpPr>
          <p:cNvPr id="32" name="Straight Connector 31" hidden="1"/>
          <p:cNvCxnSpPr/>
          <p:nvPr/>
        </p:nvCxnSpPr>
        <p:spPr>
          <a:xfrm flipH="1">
            <a:off x="5472627" y="2575560"/>
            <a:ext cx="1" cy="2133600"/>
          </a:xfrm>
          <a:prstGeom prst="line">
            <a:avLst/>
          </a:prstGeom>
          <a:ln w="63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noFill/>
        </p:spPr>
        <p:txBody>
          <a:bodyPr/>
          <a:lstStyle/>
          <a:p>
            <a:r>
              <a:rPr lang="en-US" dirty="0"/>
              <a:t>International Developed Stocks</a:t>
            </a:r>
          </a:p>
        </p:txBody>
      </p:sp>
      <p:sp>
        <p:nvSpPr>
          <p:cNvPr id="5" name="Text Placeholder 4"/>
          <p:cNvSpPr>
            <a:spLocks noGrp="1"/>
          </p:cNvSpPr>
          <p:nvPr>
            <p:ph type="body" sz="quarter" idx="14"/>
          </p:nvPr>
        </p:nvSpPr>
        <p:spPr/>
        <p:txBody>
          <a:bodyPr/>
          <a:lstStyle/>
          <a:p>
            <a:pPr lvl="0"/>
            <a:r>
              <a:rPr lang="en-US" dirty="0"/>
              <a:t>2017 Index Returns</a:t>
            </a:r>
          </a:p>
        </p:txBody>
      </p:sp>
      <p:sp>
        <p:nvSpPr>
          <p:cNvPr id="12" name="Text Placeholder 11"/>
          <p:cNvSpPr>
            <a:spLocks noGrp="1"/>
          </p:cNvSpPr>
          <p:nvPr>
            <p:ph type="body" sz="quarter" idx="15"/>
          </p:nvPr>
        </p:nvSpPr>
        <p:spPr>
          <a:xfrm>
            <a:off x="594360" y="7109784"/>
            <a:ext cx="8529320" cy="519747"/>
          </a:xfrm>
        </p:spPr>
        <p:txBody>
          <a:bodyPr/>
          <a:lstStyle/>
          <a:p>
            <a:r>
              <a:rPr lang="en-US" b="1" dirty="0"/>
              <a:t>Past performance is not a guarantee of future results. Indices are not available for direct investment. Index performance does not reflect the expenses associated with the management of an actual portfolio.</a:t>
            </a:r>
            <a:r>
              <a:rPr lang="en-US" dirty="0"/>
              <a:t> Market segment (index representation) as follows: Large Cap (MSCI World ex USA Index), Small Cap (MSCI World ex USA Small Cap Index), Value (MSCI World ex USA Value Index), and Growth (MSCI World ex USA Growth). All index returns are net of withholding tax on dividends. World Market Cap represented by Russell 3000 Index, MSCI World ex USA IMI Index, and MSCI Emerging Markets IMI Index. MSCI World ex USA IMI Index is used as the proxy for the International Developed market. MSCI data © MSCI 2018, all rights reserved. </a:t>
            </a:r>
          </a:p>
          <a:p>
            <a:endParaRPr lang="en-US" dirty="0"/>
          </a:p>
        </p:txBody>
      </p:sp>
      <p:sp>
        <p:nvSpPr>
          <p:cNvPr id="7" name="Text Placeholder 6"/>
          <p:cNvSpPr>
            <a:spLocks noGrp="1"/>
          </p:cNvSpPr>
          <p:nvPr>
            <p:ph type="body" sz="quarter" idx="18"/>
          </p:nvPr>
        </p:nvSpPr>
        <p:spPr>
          <a:xfrm>
            <a:off x="595317" y="1790700"/>
            <a:ext cx="3642042" cy="4808538"/>
          </a:xfrm>
        </p:spPr>
        <p:txBody>
          <a:bodyPr/>
          <a:lstStyle/>
          <a:p>
            <a:r>
              <a:rPr lang="en-US" dirty="0"/>
              <a:t>In US dollar terms, non-US developed markets outperformed the US market but underperformed emerging markets during 2017.</a:t>
            </a:r>
          </a:p>
          <a:p>
            <a:r>
              <a:rPr lang="en-US" dirty="0"/>
              <a:t>Looking at broad market indices, the value effect        was negative</a:t>
            </a:r>
            <a:r>
              <a:rPr lang="en-US" dirty="0">
                <a:solidFill>
                  <a:srgbClr val="FF0000"/>
                </a:solidFill>
              </a:rPr>
              <a:t>. </a:t>
            </a:r>
          </a:p>
          <a:p>
            <a:r>
              <a:rPr lang="en-US" dirty="0"/>
              <a:t>Small caps outperformed large caps in non-US developed markets.  </a:t>
            </a:r>
          </a:p>
        </p:txBody>
      </p:sp>
      <p:graphicFrame>
        <p:nvGraphicFramePr>
          <p:cNvPr id="59" name="Chart 58"/>
          <p:cNvGraphicFramePr/>
          <p:nvPr>
            <p:extLst>
              <p:ext uri="{D42A27DB-BD31-4B8C-83A1-F6EECF244321}">
                <p14:modId xmlns:p14="http://schemas.microsoft.com/office/powerpoint/2010/main" val="1221248552"/>
              </p:ext>
            </p:extLst>
          </p:nvPr>
        </p:nvGraphicFramePr>
        <p:xfrm>
          <a:off x="4617663" y="1790192"/>
          <a:ext cx="5295901" cy="24990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532998143"/>
              </p:ext>
            </p:extLst>
          </p:nvPr>
        </p:nvGraphicFramePr>
        <p:xfrm>
          <a:off x="4703763" y="4484688"/>
          <a:ext cx="4057650" cy="1809750"/>
        </p:xfrm>
        <a:graphic>
          <a:graphicData uri="http://schemas.openxmlformats.org/presentationml/2006/ole">
            <mc:AlternateContent xmlns:mc="http://schemas.openxmlformats.org/markup-compatibility/2006">
              <mc:Choice xmlns:v="urn:schemas-microsoft-com:vml" Requires="v">
                <p:oleObj spid="_x0000_s95321" name="Worksheet" r:id="rId5" imgW="4057708" imgH="1809686" progId="Excel.Sheet.12">
                  <p:embed/>
                </p:oleObj>
              </mc:Choice>
              <mc:Fallback>
                <p:oleObj name="Worksheet" r:id="rId5" imgW="4057708" imgH="1809686" progId="Excel.Sheet.12">
                  <p:embed/>
                  <p:pic>
                    <p:nvPicPr>
                      <p:cNvPr id="2" name="Object 1"/>
                      <p:cNvPicPr>
                        <a:picLocks noChangeAspect="1" noChangeArrowheads="1"/>
                      </p:cNvPicPr>
                      <p:nvPr/>
                    </p:nvPicPr>
                    <p:blipFill>
                      <a:blip r:embed="rId6"/>
                      <a:srcRect/>
                      <a:stretch>
                        <a:fillRect/>
                      </a:stretch>
                    </p:blipFill>
                    <p:spPr bwMode="auto">
                      <a:xfrm>
                        <a:off x="4703763" y="4484688"/>
                        <a:ext cx="40576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66F6FF41-5833-4EBF-9145-362BCED2914A}" type="slidenum">
              <a:rPr lang="en-US" smtClean="0"/>
              <a:pPr/>
              <a:t>6</a:t>
            </a:fld>
            <a:endParaRPr lang="en-US" dirty="0"/>
          </a:p>
        </p:txBody>
      </p:sp>
      <p:graphicFrame>
        <p:nvGraphicFramePr>
          <p:cNvPr id="22" name="Chart 21"/>
          <p:cNvGraphicFramePr/>
          <p:nvPr>
            <p:extLst>
              <p:ext uri="{D42A27DB-BD31-4B8C-83A1-F6EECF244321}">
                <p14:modId xmlns:p14="http://schemas.microsoft.com/office/powerpoint/2010/main" val="1115520098"/>
              </p:ext>
            </p:extLst>
          </p:nvPr>
        </p:nvGraphicFramePr>
        <p:xfrm>
          <a:off x="690563" y="4103108"/>
          <a:ext cx="4671301" cy="2706359"/>
        </p:xfrm>
        <a:graphic>
          <a:graphicData uri="http://schemas.openxmlformats.org/drawingml/2006/chart">
            <c:chart xmlns:c="http://schemas.openxmlformats.org/drawingml/2006/chart" xmlns:r="http://schemas.openxmlformats.org/officeDocument/2006/relationships" r:id="rId7"/>
          </a:graphicData>
        </a:graphic>
      </p:graphicFrame>
      <p:cxnSp>
        <p:nvCxnSpPr>
          <p:cNvPr id="28" name="Straight Connector 27"/>
          <p:cNvCxnSpPr/>
          <p:nvPr/>
        </p:nvCxnSpPr>
        <p:spPr>
          <a:xfrm>
            <a:off x="690563" y="4931405"/>
            <a:ext cx="3605217"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614363" y="4669795"/>
            <a:ext cx="3681417" cy="261610"/>
            <a:chOff x="614363" y="4669795"/>
            <a:chExt cx="3681417" cy="261610"/>
          </a:xfrm>
        </p:grpSpPr>
        <p:sp>
          <p:nvSpPr>
            <p:cNvPr id="31" name="Rectangle 30"/>
            <p:cNvSpPr/>
            <p:nvPr/>
          </p:nvSpPr>
          <p:spPr>
            <a:xfrm>
              <a:off x="614363" y="4669795"/>
              <a:ext cx="3541354" cy="261610"/>
            </a:xfrm>
            <a:prstGeom prst="rect">
              <a:avLst/>
            </a:prstGeom>
          </p:spPr>
          <p:txBody>
            <a:bodyPr wrap="none">
              <a:spAutoFit/>
            </a:bodyPr>
            <a:lstStyle/>
            <a:p>
              <a:pPr>
                <a:defRPr lang="en-US" sz="1100" b="0" i="0" u="none" strike="noStrike" kern="1200" baseline="0" dirty="0">
                  <a:solidFill>
                    <a:srgbClr val="4D859E"/>
                  </a:solidFill>
                  <a:effectLst/>
                  <a:latin typeface="+mn-lt"/>
                  <a:ea typeface="+mn-ea"/>
                  <a:cs typeface="+mn-cs"/>
                </a:defRPr>
              </a:pPr>
              <a:r>
                <a:rPr lang="en-US" dirty="0">
                  <a:solidFill>
                    <a:schemeClr val="tx1">
                      <a:lumMod val="95000"/>
                      <a:lumOff val="5000"/>
                    </a:schemeClr>
                  </a:solidFill>
                </a:rPr>
                <a:t>World Market Capitalization—International Developed</a:t>
              </a:r>
            </a:p>
          </p:txBody>
        </p:sp>
        <p:cxnSp>
          <p:nvCxnSpPr>
            <p:cNvPr id="34" name="Straight Connector 33"/>
            <p:cNvCxnSpPr/>
            <p:nvPr/>
          </p:nvCxnSpPr>
          <p:spPr>
            <a:xfrm>
              <a:off x="690563" y="4931405"/>
              <a:ext cx="3605217"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24" name="Picture Placeholder 2" descr="ABGWealth-Logo.ai"/>
          <p:cNvPicPr>
            <a:picLocks noChangeAspect="1"/>
          </p:cNvPicPr>
          <p:nvPr/>
        </p:nvPicPr>
        <p:blipFill rotWithShape="1">
          <a:blip r:embed="rId8">
            <a:extLst>
              <a:ext uri="{28A0092B-C50C-407E-A947-70E740481C1C}">
                <a14:useLocalDpi xmlns:a14="http://schemas.microsoft.com/office/drawing/2010/main" val="0"/>
              </a:ext>
            </a:extLst>
          </a:blip>
          <a:srcRect t="13486" b="1556"/>
          <a:stretch/>
        </p:blipFill>
        <p:spPr>
          <a:xfrm>
            <a:off x="7759700" y="357188"/>
            <a:ext cx="1830388" cy="836612"/>
          </a:xfrm>
          <a:prstGeom prst="rect">
            <a:avLst/>
          </a:prstGeom>
        </p:spPr>
      </p:pic>
    </p:spTree>
    <p:extLst>
      <p:ext uri="{BB962C8B-B14F-4D97-AF65-F5344CB8AC3E}">
        <p14:creationId xmlns:p14="http://schemas.microsoft.com/office/powerpoint/2010/main" val="1676757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677016"/>
            <a:ext cx="9052560" cy="521864"/>
          </a:xfrm>
          <a:noFill/>
        </p:spPr>
        <p:txBody>
          <a:bodyPr/>
          <a:lstStyle/>
          <a:p>
            <a:r>
              <a:rPr lang="en-US" dirty="0"/>
              <a:t>Emerging Markets Stocks</a:t>
            </a:r>
          </a:p>
        </p:txBody>
      </p:sp>
      <p:sp>
        <p:nvSpPr>
          <p:cNvPr id="6" name="Text Placeholder 5"/>
          <p:cNvSpPr>
            <a:spLocks noGrp="1"/>
          </p:cNvSpPr>
          <p:nvPr>
            <p:ph type="body" sz="quarter" idx="14"/>
          </p:nvPr>
        </p:nvSpPr>
        <p:spPr/>
        <p:txBody>
          <a:bodyPr/>
          <a:lstStyle/>
          <a:p>
            <a:pPr lvl="0"/>
            <a:r>
              <a:rPr lang="en-US" dirty="0"/>
              <a:t>2017 Index Returns</a:t>
            </a:r>
          </a:p>
        </p:txBody>
      </p:sp>
      <p:sp>
        <p:nvSpPr>
          <p:cNvPr id="13" name="Text Placeholder 12"/>
          <p:cNvSpPr>
            <a:spLocks noGrp="1"/>
          </p:cNvSpPr>
          <p:nvPr>
            <p:ph type="body" sz="quarter" idx="15"/>
          </p:nvPr>
        </p:nvSpPr>
        <p:spPr>
          <a:xfrm>
            <a:off x="594360" y="7068357"/>
            <a:ext cx="8529320" cy="529272"/>
          </a:xfrm>
        </p:spPr>
        <p:txBody>
          <a:bodyPr/>
          <a:lstStyle/>
          <a:p>
            <a:r>
              <a:rPr lang="en-US" b="1" dirty="0"/>
              <a:t>Past performance is not a guarantee of future results. Indices are not available for direct investment. Index performance does not reflect the expenses associated with the management of an actual portfolio.</a:t>
            </a:r>
            <a:r>
              <a:rPr lang="en-US" dirty="0"/>
              <a:t> Market segment (index representation) as follows: Large Cap (MSCI Emerging Markets Index), Small Cap (MSCI Emerging Markets Small Cap Index), Value (MSCI Emerging Markets Value Index), and Growth (MSCI Emerging Markets Growth Index). All index returns are net of withholding tax on dividends. World Market Cap represented by Russell 3000 Index, MSCI World ex USA IMI Index, and MSCI Emerging Markets IMI Index. MSCI Emerging Markets IMI Index used as the proxy for the emerging market portion of the market. MSCI data © MSCI 2018, all rights reserved. </a:t>
            </a:r>
          </a:p>
          <a:p>
            <a:endParaRPr lang="en-US" dirty="0"/>
          </a:p>
        </p:txBody>
      </p:sp>
      <p:sp>
        <p:nvSpPr>
          <p:cNvPr id="8" name="Text Placeholder 7"/>
          <p:cNvSpPr>
            <a:spLocks noGrp="1"/>
          </p:cNvSpPr>
          <p:nvPr>
            <p:ph type="body" sz="quarter" idx="18"/>
          </p:nvPr>
        </p:nvSpPr>
        <p:spPr>
          <a:xfrm>
            <a:off x="585790" y="1790701"/>
            <a:ext cx="3689351" cy="2691634"/>
          </a:xfrm>
        </p:spPr>
        <p:txBody>
          <a:bodyPr/>
          <a:lstStyle/>
          <a:p>
            <a:r>
              <a:rPr lang="en-US" dirty="0"/>
              <a:t>In US dollar terms, emerging markets outperformed the US and non-US developed markets for the year.   </a:t>
            </a:r>
          </a:p>
          <a:p>
            <a:r>
              <a:rPr lang="en-US" dirty="0"/>
              <a:t>Across the large cap and mid cap space, the value effect was negative; however, in the small cap space, the effect was positive. </a:t>
            </a:r>
          </a:p>
          <a:p>
            <a:r>
              <a:rPr lang="en-US" dirty="0"/>
              <a:t>Overall, small caps underperformed large caps in emerging markets.  </a:t>
            </a:r>
          </a:p>
          <a:p>
            <a:r>
              <a:rPr lang="en-US" dirty="0">
                <a:solidFill>
                  <a:srgbClr val="FF0000"/>
                </a:solidFill>
              </a:rPr>
              <a:t>  </a:t>
            </a:r>
          </a:p>
          <a:p>
            <a:endParaRPr lang="en-US" dirty="0">
              <a:solidFill>
                <a:srgbClr val="FF0000"/>
              </a:solidFill>
            </a:endParaRPr>
          </a:p>
          <a:p>
            <a:r>
              <a:rPr lang="en-US" dirty="0">
                <a:solidFill>
                  <a:srgbClr val="FF0000"/>
                </a:solidFill>
              </a:rPr>
              <a:t>  </a:t>
            </a:r>
          </a:p>
          <a:p>
            <a:endParaRPr lang="en-US" dirty="0">
              <a:solidFill>
                <a:srgbClr val="FF0000"/>
              </a:solidFill>
            </a:endParaRPr>
          </a:p>
        </p:txBody>
      </p:sp>
      <p:graphicFrame>
        <p:nvGraphicFramePr>
          <p:cNvPr id="65" name="Chart 64"/>
          <p:cNvGraphicFramePr/>
          <p:nvPr>
            <p:extLst>
              <p:ext uri="{D42A27DB-BD31-4B8C-83A1-F6EECF244321}">
                <p14:modId xmlns:p14="http://schemas.microsoft.com/office/powerpoint/2010/main" val="4227918864"/>
              </p:ext>
            </p:extLst>
          </p:nvPr>
        </p:nvGraphicFramePr>
        <p:xfrm>
          <a:off x="4617657" y="1790192"/>
          <a:ext cx="5295901" cy="24990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463213275"/>
              </p:ext>
            </p:extLst>
          </p:nvPr>
        </p:nvGraphicFramePr>
        <p:xfrm>
          <a:off x="4693885" y="4622800"/>
          <a:ext cx="3752850" cy="1809750"/>
        </p:xfrm>
        <a:graphic>
          <a:graphicData uri="http://schemas.openxmlformats.org/presentationml/2006/ole">
            <mc:AlternateContent xmlns:mc="http://schemas.openxmlformats.org/markup-compatibility/2006">
              <mc:Choice xmlns:v="urn:schemas-microsoft-com:vml" Requires="v">
                <p:oleObj spid="_x0000_s96345" name="Worksheet" r:id="rId5" imgW="3752779" imgH="1809686" progId="Excel.Sheet.12">
                  <p:embed/>
                </p:oleObj>
              </mc:Choice>
              <mc:Fallback>
                <p:oleObj name="Worksheet" r:id="rId5" imgW="3752779" imgH="1809686" progId="Excel.Sheet.12">
                  <p:embed/>
                  <p:pic>
                    <p:nvPicPr>
                      <p:cNvPr id="4" name="Object 3"/>
                      <p:cNvPicPr>
                        <a:picLocks noChangeAspect="1" noChangeArrowheads="1"/>
                      </p:cNvPicPr>
                      <p:nvPr/>
                    </p:nvPicPr>
                    <p:blipFill>
                      <a:blip r:embed="rId6"/>
                      <a:srcRect/>
                      <a:stretch>
                        <a:fillRect/>
                      </a:stretch>
                    </p:blipFill>
                    <p:spPr bwMode="auto">
                      <a:xfrm>
                        <a:off x="4693885" y="4622800"/>
                        <a:ext cx="37528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66F6FF41-5833-4EBF-9145-362BCED2914A}" type="slidenum">
              <a:rPr lang="en-US" smtClean="0">
                <a:solidFill>
                  <a:prstClr val="white">
                    <a:lumMod val="50000"/>
                  </a:prstClr>
                </a:solidFill>
              </a:rPr>
              <a:pPr/>
              <a:t>7</a:t>
            </a:fld>
            <a:endParaRPr lang="en-US" dirty="0">
              <a:solidFill>
                <a:prstClr val="white">
                  <a:lumMod val="50000"/>
                </a:prstClr>
              </a:solidFill>
            </a:endParaRPr>
          </a:p>
        </p:txBody>
      </p:sp>
      <p:graphicFrame>
        <p:nvGraphicFramePr>
          <p:cNvPr id="12" name="Chart 11"/>
          <p:cNvGraphicFramePr/>
          <p:nvPr>
            <p:extLst>
              <p:ext uri="{D42A27DB-BD31-4B8C-83A1-F6EECF244321}">
                <p14:modId xmlns:p14="http://schemas.microsoft.com/office/powerpoint/2010/main" val="2577691724"/>
              </p:ext>
            </p:extLst>
          </p:nvPr>
        </p:nvGraphicFramePr>
        <p:xfrm>
          <a:off x="688975" y="4141208"/>
          <a:ext cx="4671301" cy="2706359"/>
        </p:xfrm>
        <a:graphic>
          <a:graphicData uri="http://schemas.openxmlformats.org/drawingml/2006/chart">
            <c:chart xmlns:c="http://schemas.openxmlformats.org/drawingml/2006/chart" xmlns:r="http://schemas.openxmlformats.org/officeDocument/2006/relationships" r:id="rId7"/>
          </a:graphicData>
        </a:graphic>
      </p:graphicFrame>
      <p:pic>
        <p:nvPicPr>
          <p:cNvPr id="11" name="Picture Placeholder 2" descr="ABGWealth-Logo.ai"/>
          <p:cNvPicPr>
            <a:picLocks noChangeAspect="1"/>
          </p:cNvPicPr>
          <p:nvPr/>
        </p:nvPicPr>
        <p:blipFill rotWithShape="1">
          <a:blip r:embed="rId8">
            <a:extLst>
              <a:ext uri="{28A0092B-C50C-407E-A947-70E740481C1C}">
                <a14:useLocalDpi xmlns:a14="http://schemas.microsoft.com/office/drawing/2010/main" val="0"/>
              </a:ext>
            </a:extLst>
          </a:blip>
          <a:srcRect t="13486" b="1556"/>
          <a:stretch/>
        </p:blipFill>
        <p:spPr>
          <a:xfrm>
            <a:off x="7759700" y="357188"/>
            <a:ext cx="1830388" cy="836612"/>
          </a:xfrm>
          <a:prstGeom prst="rect">
            <a:avLst/>
          </a:prstGeom>
        </p:spPr>
      </p:pic>
    </p:spTree>
    <p:extLst>
      <p:ext uri="{BB962C8B-B14F-4D97-AF65-F5344CB8AC3E}">
        <p14:creationId xmlns:p14="http://schemas.microsoft.com/office/powerpoint/2010/main" val="2971091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5010088" y="2614258"/>
            <a:ext cx="0" cy="4224964"/>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noFill/>
        </p:spPr>
        <p:txBody>
          <a:bodyPr/>
          <a:lstStyle/>
          <a:p>
            <a:r>
              <a:rPr lang="en-US" dirty="0"/>
              <a:t>Select Country Performance</a:t>
            </a:r>
          </a:p>
        </p:txBody>
      </p:sp>
      <p:sp>
        <p:nvSpPr>
          <p:cNvPr id="17" name="Text Placeholder 16"/>
          <p:cNvSpPr>
            <a:spLocks noGrp="1"/>
          </p:cNvSpPr>
          <p:nvPr>
            <p:ph type="body" sz="quarter" idx="15"/>
          </p:nvPr>
        </p:nvSpPr>
        <p:spPr>
          <a:xfrm>
            <a:off x="594360" y="7233619"/>
            <a:ext cx="8529320" cy="400050"/>
          </a:xfrm>
        </p:spPr>
        <p:txBody>
          <a:bodyPr/>
          <a:lstStyle/>
          <a:p>
            <a:r>
              <a:rPr lang="en-US" b="1" dirty="0"/>
              <a:t>Past performance is not a guarantee of future results. Indices are not available for direct investment. Index performance does not reflect the expenses associated with the management of an actual portfolio</a:t>
            </a:r>
            <a:r>
              <a:rPr lang="en-US" dirty="0"/>
              <a:t>. Country performance based on respective indices in the MSCI World ex US IMI Index (for developed markets), MSCI USA IMI Index (for US), and MSCI Emerging Markets IMI Index. All returns in USD and net of withholding tax on dividends. MSCI data © MSCI 2018, all rights reserved. UAE and Qatar have been reclassified as emerging markets by MSCI, effective May 2014.</a:t>
            </a:r>
          </a:p>
          <a:p>
            <a:endParaRPr lang="en-US" dirty="0"/>
          </a:p>
        </p:txBody>
      </p:sp>
      <p:sp>
        <p:nvSpPr>
          <p:cNvPr id="19" name="Text Placeholder 18"/>
          <p:cNvSpPr>
            <a:spLocks noGrp="1"/>
          </p:cNvSpPr>
          <p:nvPr>
            <p:ph type="body" sz="quarter" idx="18"/>
          </p:nvPr>
        </p:nvSpPr>
        <p:spPr/>
        <p:txBody>
          <a:bodyPr/>
          <a:lstStyle/>
          <a:p>
            <a:r>
              <a:rPr lang="en-US" dirty="0"/>
              <a:t>In US dollar terms, Austria recorded the highest country performance in developed markets with a gain of more than 50%, while Israel posted the lowest return for the year. In emerging markets, Poland and China posted the highest country returns, each returning over 50%, while Pakistan and Qatar had the lowest performance. </a:t>
            </a:r>
          </a:p>
        </p:txBody>
      </p:sp>
      <p:sp>
        <p:nvSpPr>
          <p:cNvPr id="6" name="Text Placeholder 5"/>
          <p:cNvSpPr>
            <a:spLocks noGrp="1"/>
          </p:cNvSpPr>
          <p:nvPr>
            <p:ph type="body" sz="quarter" idx="14"/>
          </p:nvPr>
        </p:nvSpPr>
        <p:spPr/>
        <p:txBody>
          <a:bodyPr/>
          <a:lstStyle/>
          <a:p>
            <a:pPr lvl="0"/>
            <a:r>
              <a:rPr lang="en-US" dirty="0"/>
              <a:t>2017 Index Returns</a:t>
            </a:r>
          </a:p>
        </p:txBody>
      </p:sp>
      <p:sp>
        <p:nvSpPr>
          <p:cNvPr id="3" name="Slide Number Placeholder 2"/>
          <p:cNvSpPr>
            <a:spLocks noGrp="1"/>
          </p:cNvSpPr>
          <p:nvPr>
            <p:ph type="sldNum" sz="quarter" idx="12"/>
          </p:nvPr>
        </p:nvSpPr>
        <p:spPr/>
        <p:txBody>
          <a:bodyPr/>
          <a:lstStyle/>
          <a:p>
            <a:fld id="{66F6FF41-5833-4EBF-9145-362BCED2914A}" type="slidenum">
              <a:rPr lang="en-US" smtClean="0"/>
              <a:pPr/>
              <a:t>8</a:t>
            </a:fld>
            <a:endParaRPr lang="en-US" dirty="0"/>
          </a:p>
        </p:txBody>
      </p:sp>
      <p:graphicFrame>
        <p:nvGraphicFramePr>
          <p:cNvPr id="12" name="Chart 11"/>
          <p:cNvGraphicFramePr/>
          <p:nvPr>
            <p:extLst>
              <p:ext uri="{D42A27DB-BD31-4B8C-83A1-F6EECF244321}">
                <p14:modId xmlns:p14="http://schemas.microsoft.com/office/powerpoint/2010/main" val="1528142526"/>
              </p:ext>
            </p:extLst>
          </p:nvPr>
        </p:nvGraphicFramePr>
        <p:xfrm>
          <a:off x="5162492" y="2765290"/>
          <a:ext cx="4261104" cy="41788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3447118526"/>
              </p:ext>
            </p:extLst>
          </p:nvPr>
        </p:nvGraphicFramePr>
        <p:xfrm>
          <a:off x="514289" y="2765290"/>
          <a:ext cx="4261104" cy="4178809"/>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Placeholder 2" descr="ABGWealth-Logo.ai"/>
          <p:cNvPicPr>
            <a:picLocks noChangeAspect="1"/>
          </p:cNvPicPr>
          <p:nvPr/>
        </p:nvPicPr>
        <p:blipFill rotWithShape="1">
          <a:blip r:embed="rId5">
            <a:extLst>
              <a:ext uri="{28A0092B-C50C-407E-A947-70E740481C1C}">
                <a14:useLocalDpi xmlns:a14="http://schemas.microsoft.com/office/drawing/2010/main" val="0"/>
              </a:ext>
            </a:extLst>
          </a:blip>
          <a:srcRect t="13486" b="1556"/>
          <a:stretch/>
        </p:blipFill>
        <p:spPr>
          <a:xfrm>
            <a:off x="7759700" y="357188"/>
            <a:ext cx="1830388" cy="836612"/>
          </a:xfrm>
          <a:prstGeom prst="rect">
            <a:avLst/>
          </a:prstGeom>
        </p:spPr>
      </p:pic>
    </p:spTree>
    <p:extLst>
      <p:ext uri="{BB962C8B-B14F-4D97-AF65-F5344CB8AC3E}">
        <p14:creationId xmlns:p14="http://schemas.microsoft.com/office/powerpoint/2010/main" val="3748154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5010088" y="2614258"/>
            <a:ext cx="0" cy="4224964"/>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noFill/>
        </p:spPr>
        <p:txBody>
          <a:bodyPr/>
          <a:lstStyle/>
          <a:p>
            <a:r>
              <a:rPr lang="en-US" dirty="0"/>
              <a:t>Select Currency Performance vs. US Dollar</a:t>
            </a:r>
          </a:p>
        </p:txBody>
      </p:sp>
      <p:sp>
        <p:nvSpPr>
          <p:cNvPr id="17" name="Text Placeholder 16"/>
          <p:cNvSpPr>
            <a:spLocks noGrp="1"/>
          </p:cNvSpPr>
          <p:nvPr>
            <p:ph type="body" sz="quarter" idx="15"/>
          </p:nvPr>
        </p:nvSpPr>
        <p:spPr>
          <a:xfrm>
            <a:off x="594360" y="7233619"/>
            <a:ext cx="8529320" cy="400050"/>
          </a:xfrm>
        </p:spPr>
        <p:txBody>
          <a:bodyPr/>
          <a:lstStyle/>
          <a:p>
            <a:r>
              <a:rPr lang="en-US" b="1" dirty="0"/>
              <a:t>Past performance is not a guarantee of future results. Indices are not available for direct investment. Index performance does not reflect the expenses associated with the management of an actual portfolio</a:t>
            </a:r>
            <a:r>
              <a:rPr lang="en-US" dirty="0"/>
              <a:t>. </a:t>
            </a:r>
          </a:p>
          <a:p>
            <a:r>
              <a:rPr lang="en-US" dirty="0"/>
              <a:t>MSCI data © MSCI 2018, all rights reserved. </a:t>
            </a:r>
          </a:p>
          <a:p>
            <a:endParaRPr lang="en-US" dirty="0">
              <a:solidFill>
                <a:srgbClr val="FF0000"/>
              </a:solidFill>
            </a:endParaRPr>
          </a:p>
          <a:p>
            <a:endParaRPr lang="en-US" dirty="0">
              <a:solidFill>
                <a:srgbClr val="FF0000"/>
              </a:solidFill>
            </a:endParaRPr>
          </a:p>
        </p:txBody>
      </p:sp>
      <p:sp>
        <p:nvSpPr>
          <p:cNvPr id="19" name="Text Placeholder 18"/>
          <p:cNvSpPr>
            <a:spLocks noGrp="1"/>
          </p:cNvSpPr>
          <p:nvPr>
            <p:ph type="body" sz="quarter" idx="18"/>
          </p:nvPr>
        </p:nvSpPr>
        <p:spPr/>
        <p:txBody>
          <a:bodyPr/>
          <a:lstStyle/>
          <a:p>
            <a:r>
              <a:rPr lang="en-US" dirty="0"/>
              <a:t>Most developed market currencies appreciated against the US dollar in 2017. The euro and Danish krone appreciated the most with gains of almost 14%, while the Hong Kong dollar depreciated. In emerging markets, the Polish zloty and the Czech koruna appreciated more than 20%, while the Turkish lira depreciated over 7%.  </a:t>
            </a:r>
          </a:p>
        </p:txBody>
      </p:sp>
      <p:sp>
        <p:nvSpPr>
          <p:cNvPr id="6" name="Text Placeholder 5"/>
          <p:cNvSpPr>
            <a:spLocks noGrp="1"/>
          </p:cNvSpPr>
          <p:nvPr>
            <p:ph type="body" sz="quarter" idx="14"/>
          </p:nvPr>
        </p:nvSpPr>
        <p:spPr/>
        <p:txBody>
          <a:bodyPr/>
          <a:lstStyle/>
          <a:p>
            <a:pPr lvl="0"/>
            <a:r>
              <a:rPr lang="en-US" dirty="0"/>
              <a:t>2017 Index Returns</a:t>
            </a:r>
          </a:p>
        </p:txBody>
      </p:sp>
      <p:sp>
        <p:nvSpPr>
          <p:cNvPr id="3" name="Slide Number Placeholder 2"/>
          <p:cNvSpPr>
            <a:spLocks noGrp="1"/>
          </p:cNvSpPr>
          <p:nvPr>
            <p:ph type="sldNum" sz="quarter" idx="12"/>
          </p:nvPr>
        </p:nvSpPr>
        <p:spPr/>
        <p:txBody>
          <a:bodyPr/>
          <a:lstStyle/>
          <a:p>
            <a:fld id="{66F6FF41-5833-4EBF-9145-362BCED2914A}" type="slidenum">
              <a:rPr lang="en-US" smtClean="0"/>
              <a:pPr/>
              <a:t>9</a:t>
            </a:fld>
            <a:endParaRPr lang="en-US" dirty="0"/>
          </a:p>
        </p:txBody>
      </p:sp>
      <p:graphicFrame>
        <p:nvGraphicFramePr>
          <p:cNvPr id="12" name="Chart 11"/>
          <p:cNvGraphicFramePr/>
          <p:nvPr>
            <p:extLst>
              <p:ext uri="{D42A27DB-BD31-4B8C-83A1-F6EECF244321}">
                <p14:modId xmlns:p14="http://schemas.microsoft.com/office/powerpoint/2010/main" val="4294309581"/>
              </p:ext>
            </p:extLst>
          </p:nvPr>
        </p:nvGraphicFramePr>
        <p:xfrm>
          <a:off x="5295014" y="2765290"/>
          <a:ext cx="4128577" cy="41788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1830607954"/>
              </p:ext>
            </p:extLst>
          </p:nvPr>
        </p:nvGraphicFramePr>
        <p:xfrm>
          <a:off x="514289" y="2765290"/>
          <a:ext cx="4261104" cy="4178809"/>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Placeholder 2" descr="ABGWealth-Logo.ai"/>
          <p:cNvPicPr>
            <a:picLocks noChangeAspect="1"/>
          </p:cNvPicPr>
          <p:nvPr/>
        </p:nvPicPr>
        <p:blipFill rotWithShape="1">
          <a:blip r:embed="rId5">
            <a:extLst>
              <a:ext uri="{28A0092B-C50C-407E-A947-70E740481C1C}">
                <a14:useLocalDpi xmlns:a14="http://schemas.microsoft.com/office/drawing/2010/main" val="0"/>
              </a:ext>
            </a:extLst>
          </a:blip>
          <a:srcRect t="13486" b="1556"/>
          <a:stretch/>
        </p:blipFill>
        <p:spPr>
          <a:xfrm>
            <a:off x="7759700" y="357188"/>
            <a:ext cx="1830388" cy="836612"/>
          </a:xfrm>
          <a:prstGeom prst="rect">
            <a:avLst/>
          </a:prstGeom>
        </p:spPr>
      </p:pic>
    </p:spTree>
    <p:extLst>
      <p:ext uri="{BB962C8B-B14F-4D97-AF65-F5344CB8AC3E}">
        <p14:creationId xmlns:p14="http://schemas.microsoft.com/office/powerpoint/2010/main" val="3144542621"/>
      </p:ext>
    </p:extLst>
  </p:cSld>
  <p:clrMapOvr>
    <a:masterClrMapping/>
  </p:clrMapOvr>
</p:sld>
</file>

<file path=ppt/theme/theme1.xml><?xml version="1.0" encoding="utf-8"?>
<a:theme xmlns:a="http://schemas.openxmlformats.org/drawingml/2006/main" name="1_QMR_Q2_2016_Landscape v1arr">
  <a:themeElements>
    <a:clrScheme name="QMR 2013">
      <a:dk1>
        <a:sysClr val="windowText" lastClr="000000"/>
      </a:dk1>
      <a:lt1>
        <a:sysClr val="window" lastClr="FFFFFF"/>
      </a:lt1>
      <a:dk2>
        <a:srgbClr val="35627D"/>
      </a:dk2>
      <a:lt2>
        <a:srgbClr val="A5C3CF"/>
      </a:lt2>
      <a:accent1>
        <a:srgbClr val="4D859E"/>
      </a:accent1>
      <a:accent2>
        <a:srgbClr val="93A37C"/>
      </a:accent2>
      <a:accent3>
        <a:srgbClr val="C00000"/>
      </a:accent3>
      <a:accent4>
        <a:srgbClr val="C5A43B"/>
      </a:accent4>
      <a:accent5>
        <a:srgbClr val="976563"/>
      </a:accent5>
      <a:accent6>
        <a:srgbClr val="8B814F"/>
      </a:accent6>
      <a:hlink>
        <a:srgbClr val="0000FF"/>
      </a:hlink>
      <a:folHlink>
        <a:srgbClr val="800080"/>
      </a:folHlink>
    </a:clrScheme>
    <a:fontScheme name="QMR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QMR_Q2_2016_Landscape v1arr">
  <a:themeElements>
    <a:clrScheme name="QMR 2013">
      <a:dk1>
        <a:sysClr val="windowText" lastClr="000000"/>
      </a:dk1>
      <a:lt1>
        <a:sysClr val="window" lastClr="FFFFFF"/>
      </a:lt1>
      <a:dk2>
        <a:srgbClr val="35627D"/>
      </a:dk2>
      <a:lt2>
        <a:srgbClr val="A5C3CF"/>
      </a:lt2>
      <a:accent1>
        <a:srgbClr val="4D859E"/>
      </a:accent1>
      <a:accent2>
        <a:srgbClr val="93A37C"/>
      </a:accent2>
      <a:accent3>
        <a:srgbClr val="C00000"/>
      </a:accent3>
      <a:accent4>
        <a:srgbClr val="C5A43B"/>
      </a:accent4>
      <a:accent5>
        <a:srgbClr val="976563"/>
      </a:accent5>
      <a:accent6>
        <a:srgbClr val="8B814F"/>
      </a:accent6>
      <a:hlink>
        <a:srgbClr val="0000FF"/>
      </a:hlink>
      <a:folHlink>
        <a:srgbClr val="800080"/>
      </a:folHlink>
    </a:clrScheme>
    <a:fontScheme name="QMR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QMR_Q2_2016_Landscape v1arr">
  <a:themeElements>
    <a:clrScheme name="QMR 2013">
      <a:dk1>
        <a:sysClr val="windowText" lastClr="000000"/>
      </a:dk1>
      <a:lt1>
        <a:sysClr val="window" lastClr="FFFFFF"/>
      </a:lt1>
      <a:dk2>
        <a:srgbClr val="35627D"/>
      </a:dk2>
      <a:lt2>
        <a:srgbClr val="A5C3CF"/>
      </a:lt2>
      <a:accent1>
        <a:srgbClr val="4D859E"/>
      </a:accent1>
      <a:accent2>
        <a:srgbClr val="93A37C"/>
      </a:accent2>
      <a:accent3>
        <a:srgbClr val="C00000"/>
      </a:accent3>
      <a:accent4>
        <a:srgbClr val="C5A43B"/>
      </a:accent4>
      <a:accent5>
        <a:srgbClr val="976563"/>
      </a:accent5>
      <a:accent6>
        <a:srgbClr val="8B814F"/>
      </a:accent6>
      <a:hlink>
        <a:srgbClr val="0000FF"/>
      </a:hlink>
      <a:folHlink>
        <a:srgbClr val="800080"/>
      </a:folHlink>
    </a:clrScheme>
    <a:fontScheme name="QMR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QMR 2013">
    <a:dk1>
      <a:sysClr val="windowText" lastClr="000000"/>
    </a:dk1>
    <a:lt1>
      <a:sysClr val="window" lastClr="FFFFFF"/>
    </a:lt1>
    <a:dk2>
      <a:srgbClr val="35627D"/>
    </a:dk2>
    <a:lt2>
      <a:srgbClr val="A5C3CF"/>
    </a:lt2>
    <a:accent1>
      <a:srgbClr val="4D859E"/>
    </a:accent1>
    <a:accent2>
      <a:srgbClr val="93A37C"/>
    </a:accent2>
    <a:accent3>
      <a:srgbClr val="C00000"/>
    </a:accent3>
    <a:accent4>
      <a:srgbClr val="C5A43B"/>
    </a:accent4>
    <a:accent5>
      <a:srgbClr val="976563"/>
    </a:accent5>
    <a:accent6>
      <a:srgbClr val="8B814F"/>
    </a:accent6>
    <a:hlink>
      <a:srgbClr val="0000FF"/>
    </a:hlink>
    <a:folHlink>
      <a:srgbClr val="800080"/>
    </a:folHlink>
  </a:clrScheme>
  <a:fontScheme name="QMR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QMR 2013">
    <a:dk1>
      <a:sysClr val="windowText" lastClr="000000"/>
    </a:dk1>
    <a:lt1>
      <a:sysClr val="window" lastClr="FFFFFF"/>
    </a:lt1>
    <a:dk2>
      <a:srgbClr val="35627D"/>
    </a:dk2>
    <a:lt2>
      <a:srgbClr val="A5C3CF"/>
    </a:lt2>
    <a:accent1>
      <a:srgbClr val="4D859E"/>
    </a:accent1>
    <a:accent2>
      <a:srgbClr val="93A37C"/>
    </a:accent2>
    <a:accent3>
      <a:srgbClr val="C00000"/>
    </a:accent3>
    <a:accent4>
      <a:srgbClr val="C5A43B"/>
    </a:accent4>
    <a:accent5>
      <a:srgbClr val="976563"/>
    </a:accent5>
    <a:accent6>
      <a:srgbClr val="8B814F"/>
    </a:accent6>
    <a:hlink>
      <a:srgbClr val="0000FF"/>
    </a:hlink>
    <a:folHlink>
      <a:srgbClr val="800080"/>
    </a:folHlink>
  </a:clrScheme>
  <a:fontScheme name="QMR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QMR 2013">
    <a:dk1>
      <a:sysClr val="windowText" lastClr="000000"/>
    </a:dk1>
    <a:lt1>
      <a:sysClr val="window" lastClr="FFFFFF"/>
    </a:lt1>
    <a:dk2>
      <a:srgbClr val="35627D"/>
    </a:dk2>
    <a:lt2>
      <a:srgbClr val="A5C3CF"/>
    </a:lt2>
    <a:accent1>
      <a:srgbClr val="4D859E"/>
    </a:accent1>
    <a:accent2>
      <a:srgbClr val="93A37C"/>
    </a:accent2>
    <a:accent3>
      <a:srgbClr val="C00000"/>
    </a:accent3>
    <a:accent4>
      <a:srgbClr val="C5A43B"/>
    </a:accent4>
    <a:accent5>
      <a:srgbClr val="976563"/>
    </a:accent5>
    <a:accent6>
      <a:srgbClr val="8B814F"/>
    </a:accent6>
    <a:hlink>
      <a:srgbClr val="0000FF"/>
    </a:hlink>
    <a:folHlink>
      <a:srgbClr val="800080"/>
    </a:folHlink>
  </a:clrScheme>
  <a:fontScheme name="QMR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3820</TotalTime>
  <Words>2189</Words>
  <Application>Microsoft Macintosh PowerPoint</Application>
  <PresentationFormat>Custom</PresentationFormat>
  <Paragraphs>198</Paragraphs>
  <Slides>13</Slides>
  <Notes>13</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17" baseType="lpstr">
      <vt:lpstr>1_QMR_Q2_2016_Landscape v1arr</vt:lpstr>
      <vt:lpstr>QMR_Q2_2016_Landscape v1arr</vt:lpstr>
      <vt:lpstr>2_QMR_Q2_2016_Landscape v1arr</vt:lpstr>
      <vt:lpstr>Worksheet</vt:lpstr>
      <vt:lpstr>PowerPoint Presentation</vt:lpstr>
      <vt:lpstr>2017 Annual Market Review</vt:lpstr>
      <vt:lpstr>Market Summary</vt:lpstr>
      <vt:lpstr>World Asset Classes </vt:lpstr>
      <vt:lpstr>US Stocks</vt:lpstr>
      <vt:lpstr>International Developed Stocks</vt:lpstr>
      <vt:lpstr>Emerging Markets Stocks</vt:lpstr>
      <vt:lpstr>Select Country Performance</vt:lpstr>
      <vt:lpstr>Select Currency Performance vs. US Dollar</vt:lpstr>
      <vt:lpstr>Real Estate Investment Trusts (REITs)</vt:lpstr>
      <vt:lpstr>Commodities</vt:lpstr>
      <vt:lpstr>Fixed Income</vt:lpstr>
      <vt:lpstr>Impact of Diversification</vt:lpstr>
    </vt:vector>
  </TitlesOfParts>
  <Company>Dimensional Fund Advisors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Q2</dc:title>
  <dc:creator>Alicia.Rosner@dimensional.com</dc:creator>
  <cp:lastModifiedBy>Gina Stock</cp:lastModifiedBy>
  <cp:revision>558</cp:revision>
  <cp:lastPrinted>2018-01-03T18:22:50Z</cp:lastPrinted>
  <dcterms:created xsi:type="dcterms:W3CDTF">2016-07-05T22:39:06Z</dcterms:created>
  <dcterms:modified xsi:type="dcterms:W3CDTF">2018-02-21T18:03:39Z</dcterms:modified>
</cp:coreProperties>
</file>